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21442363" cy="15360650"/>
  <p:notesSz cx="6858000" cy="9144000"/>
  <p:defaultTextStyle>
    <a:defPPr>
      <a:defRPr lang="en-US"/>
    </a:defPPr>
    <a:lvl1pPr marL="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1pPr>
    <a:lvl2pPr marL="883226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2pPr>
    <a:lvl3pPr marL="176645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3pPr>
    <a:lvl4pPr marL="264967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4pPr>
    <a:lvl5pPr marL="3532904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5pPr>
    <a:lvl6pPr marL="441613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6pPr>
    <a:lvl7pPr marL="5299355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7pPr>
    <a:lvl8pPr marL="618258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8pPr>
    <a:lvl9pPr marL="706580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33CC33"/>
    <a:srgbClr val="1D1DFF"/>
    <a:srgbClr val="0000FF"/>
    <a:srgbClr val="0088B8"/>
    <a:srgbClr val="FF6600"/>
    <a:srgbClr val="29A329"/>
    <a:srgbClr val="FF0000"/>
    <a:srgbClr val="54D454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11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177" y="2513885"/>
            <a:ext cx="18226009" cy="5347782"/>
          </a:xfrm>
        </p:spPr>
        <p:txBody>
          <a:bodyPr anchor="b"/>
          <a:lstStyle>
            <a:lvl1pPr algn="ctr"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80296" y="8067898"/>
            <a:ext cx="16081772" cy="3708600"/>
          </a:xfrm>
        </p:spPr>
        <p:txBody>
          <a:bodyPr/>
          <a:lstStyle>
            <a:lvl1pPr marL="0" indent="0" algn="ctr">
              <a:buNone/>
              <a:defRPr sz="5376"/>
            </a:lvl1pPr>
            <a:lvl2pPr marL="1024037" indent="0" algn="ctr">
              <a:buNone/>
              <a:defRPr sz="4480"/>
            </a:lvl2pPr>
            <a:lvl3pPr marL="2048073" indent="0" algn="ctr">
              <a:buNone/>
              <a:defRPr sz="4032"/>
            </a:lvl3pPr>
            <a:lvl4pPr marL="3072110" indent="0" algn="ctr">
              <a:buNone/>
              <a:defRPr sz="3584"/>
            </a:lvl4pPr>
            <a:lvl5pPr marL="4096146" indent="0" algn="ctr">
              <a:buNone/>
              <a:defRPr sz="3584"/>
            </a:lvl5pPr>
            <a:lvl6pPr marL="5120183" indent="0" algn="ctr">
              <a:buNone/>
              <a:defRPr sz="3584"/>
            </a:lvl6pPr>
            <a:lvl7pPr marL="6144219" indent="0" algn="ctr">
              <a:buNone/>
              <a:defRPr sz="3584"/>
            </a:lvl7pPr>
            <a:lvl8pPr marL="7168256" indent="0" algn="ctr">
              <a:buNone/>
              <a:defRPr sz="3584"/>
            </a:lvl8pPr>
            <a:lvl9pPr marL="8192292" indent="0" algn="ctr">
              <a:buNone/>
              <a:defRPr sz="358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58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44692" y="817812"/>
            <a:ext cx="4623510" cy="1301744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4164" y="817812"/>
            <a:ext cx="13602499" cy="1301744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8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84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2996" y="3829500"/>
            <a:ext cx="18494038" cy="6389603"/>
          </a:xfrm>
        </p:spPr>
        <p:txBody>
          <a:bodyPr anchor="b"/>
          <a:lstStyle>
            <a:lvl1pPr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2996" y="10279551"/>
            <a:ext cx="18494038" cy="3360141"/>
          </a:xfrm>
        </p:spPr>
        <p:txBody>
          <a:bodyPr/>
          <a:lstStyle>
            <a:lvl1pPr marL="0" indent="0">
              <a:buNone/>
              <a:defRPr sz="5376">
                <a:solidFill>
                  <a:schemeClr val="tx1"/>
                </a:solidFill>
              </a:defRPr>
            </a:lvl1pPr>
            <a:lvl2pPr marL="1024037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2pPr>
            <a:lvl3pPr marL="2048073" indent="0">
              <a:buNone/>
              <a:defRPr sz="4032">
                <a:solidFill>
                  <a:schemeClr val="tx1">
                    <a:tint val="75000"/>
                  </a:schemeClr>
                </a:solidFill>
              </a:defRPr>
            </a:lvl3pPr>
            <a:lvl4pPr marL="3072110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4pPr>
            <a:lvl5pPr marL="409614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5pPr>
            <a:lvl6pPr marL="5120183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6pPr>
            <a:lvl7pPr marL="6144219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7pPr>
            <a:lvl8pPr marL="716825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8pPr>
            <a:lvl9pPr marL="8192292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42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4163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5196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2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817816"/>
            <a:ext cx="18494038" cy="29690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6958" y="3765494"/>
            <a:ext cx="9071123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958" y="5610904"/>
            <a:ext cx="9071123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55198" y="3765494"/>
            <a:ext cx="9115797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55198" y="5610904"/>
            <a:ext cx="9115797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25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15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0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5797" y="2211653"/>
            <a:ext cx="10855196" cy="10916017"/>
          </a:xfrm>
        </p:spPr>
        <p:txBody>
          <a:bodyPr/>
          <a:lstStyle>
            <a:lvl1pPr>
              <a:defRPr sz="7167"/>
            </a:lvl1pPr>
            <a:lvl2pPr>
              <a:defRPr sz="6271"/>
            </a:lvl2pPr>
            <a:lvl3pPr>
              <a:defRPr sz="5376"/>
            </a:lvl3pPr>
            <a:lvl4pPr>
              <a:defRPr sz="4480"/>
            </a:lvl4pPr>
            <a:lvl5pPr>
              <a:defRPr sz="4480"/>
            </a:lvl5pPr>
            <a:lvl6pPr>
              <a:defRPr sz="4480"/>
            </a:lvl6pPr>
            <a:lvl7pPr>
              <a:defRPr sz="4480"/>
            </a:lvl7pPr>
            <a:lvl8pPr>
              <a:defRPr sz="4480"/>
            </a:lvl8pPr>
            <a:lvl9pPr>
              <a:defRPr sz="44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6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5797" y="2211653"/>
            <a:ext cx="10855196" cy="10916017"/>
          </a:xfrm>
        </p:spPr>
        <p:txBody>
          <a:bodyPr anchor="t"/>
          <a:lstStyle>
            <a:lvl1pPr marL="0" indent="0">
              <a:buNone/>
              <a:defRPr sz="7167"/>
            </a:lvl1pPr>
            <a:lvl2pPr marL="1024037" indent="0">
              <a:buNone/>
              <a:defRPr sz="6271"/>
            </a:lvl2pPr>
            <a:lvl3pPr marL="2048073" indent="0">
              <a:buNone/>
              <a:defRPr sz="5376"/>
            </a:lvl3pPr>
            <a:lvl4pPr marL="3072110" indent="0">
              <a:buNone/>
              <a:defRPr sz="4480"/>
            </a:lvl4pPr>
            <a:lvl5pPr marL="4096146" indent="0">
              <a:buNone/>
              <a:defRPr sz="4480"/>
            </a:lvl5pPr>
            <a:lvl6pPr marL="5120183" indent="0">
              <a:buNone/>
              <a:defRPr sz="4480"/>
            </a:lvl6pPr>
            <a:lvl7pPr marL="6144219" indent="0">
              <a:buNone/>
              <a:defRPr sz="4480"/>
            </a:lvl7pPr>
            <a:lvl8pPr marL="7168256" indent="0">
              <a:buNone/>
              <a:defRPr sz="4480"/>
            </a:lvl8pPr>
            <a:lvl9pPr marL="8192292" indent="0">
              <a:buNone/>
              <a:defRPr sz="44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89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4163" y="817816"/>
            <a:ext cx="18494038" cy="2969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4163" y="4089062"/>
            <a:ext cx="18494038" cy="9746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4162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02783" y="14237050"/>
            <a:ext cx="7236798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43669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0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48073" rtl="0" eaLnBrk="1" latinLnBrk="0" hangingPunct="1">
        <a:lnSpc>
          <a:spcPct val="90000"/>
        </a:lnSpc>
        <a:spcBef>
          <a:spcPct val="0"/>
        </a:spcBef>
        <a:buNone/>
        <a:defRPr sz="98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2018" indent="-512018" algn="l" defTabSz="2048073" rtl="0" eaLnBrk="1" latinLnBrk="0" hangingPunct="1">
        <a:lnSpc>
          <a:spcPct val="90000"/>
        </a:lnSpc>
        <a:spcBef>
          <a:spcPts val="2240"/>
        </a:spcBef>
        <a:buFont typeface="Arial" panose="020B0604020202020204" pitchFamily="34" charset="0"/>
        <a:buChar char="•"/>
        <a:defRPr sz="6271" kern="1200">
          <a:solidFill>
            <a:schemeClr val="tx1"/>
          </a:solidFill>
          <a:latin typeface="+mn-lt"/>
          <a:ea typeface="+mn-ea"/>
          <a:cs typeface="+mn-cs"/>
        </a:defRPr>
      </a:lvl1pPr>
      <a:lvl2pPr marL="153605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2pPr>
      <a:lvl3pPr marL="256009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3pPr>
      <a:lvl4pPr marL="358412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60816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63220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65623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680274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70431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1pPr>
      <a:lvl2pPr marL="1024037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2pPr>
      <a:lvl3pPr marL="204807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3pPr>
      <a:lvl4pPr marL="307211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09614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12018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144219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16825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192292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267" y="9162360"/>
            <a:ext cx="12643219" cy="5540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0" b="1"/>
          <a:stretch/>
        </p:blipFill>
        <p:spPr>
          <a:xfrm>
            <a:off x="4222299" y="1310070"/>
            <a:ext cx="12107639" cy="59328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3699573" y="5419257"/>
            <a:ext cx="4528820" cy="64006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341173" y="4951323"/>
            <a:ext cx="2453650" cy="1846659"/>
            <a:chOff x="1196330" y="6033267"/>
            <a:chExt cx="2453650" cy="1846659"/>
          </a:xfrm>
        </p:grpSpPr>
        <p:sp>
          <p:nvSpPr>
            <p:cNvPr id="12" name="TextBox 11"/>
            <p:cNvSpPr txBox="1"/>
            <p:nvPr/>
          </p:nvSpPr>
          <p:spPr>
            <a:xfrm>
              <a:off x="1196330" y="6033267"/>
              <a:ext cx="2453650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>
                  <a:solidFill>
                    <a:srgbClr val="0088B8"/>
                  </a:solidFill>
                </a:rPr>
                <a:t>SWD </a:t>
              </a:r>
              <a:r>
                <a:rPr lang="en-US" sz="2400" b="1" dirty="0" smtClean="0">
                  <a:solidFill>
                    <a:srgbClr val="0088B8"/>
                  </a:solidFill>
                </a:rPr>
                <a:t>Programming</a:t>
              </a:r>
              <a:endParaRPr lang="en-US" sz="2400" b="1" dirty="0">
                <a:solidFill>
                  <a:srgbClr val="0088B8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196331" y="6412943"/>
              <a:ext cx="1410190" cy="369332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3.3V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96332" y="6773569"/>
              <a:ext cx="2137417" cy="369332"/>
            </a:xfrm>
            <a:prstGeom prst="rect">
              <a:avLst/>
            </a:prstGeom>
            <a:solidFill>
              <a:srgbClr val="29A329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PA14 </a:t>
              </a:r>
              <a:r>
                <a:rPr lang="en-US" sz="2400" dirty="0">
                  <a:solidFill>
                    <a:schemeClr val="bg1"/>
                  </a:solidFill>
                </a:rPr>
                <a:t>/ </a:t>
              </a:r>
              <a:r>
                <a:rPr lang="en-US" sz="2400" dirty="0" smtClean="0">
                  <a:solidFill>
                    <a:schemeClr val="bg1"/>
                  </a:solidFill>
                </a:rPr>
                <a:t>SWCLK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96331" y="7141262"/>
              <a:ext cx="1410190" cy="36933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96330" y="7510594"/>
              <a:ext cx="2137419" cy="369332"/>
            </a:xfrm>
            <a:prstGeom prst="rect">
              <a:avLst/>
            </a:prstGeom>
            <a:solidFill>
              <a:srgbClr val="0088B8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PA13 </a:t>
              </a:r>
              <a:r>
                <a:rPr lang="en-US" sz="2400" dirty="0">
                  <a:solidFill>
                    <a:schemeClr val="bg1"/>
                  </a:solidFill>
                </a:rPr>
                <a:t>/ SWDIO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6825888" y="6396957"/>
            <a:ext cx="2208869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AUX2</a:t>
            </a: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9744411" y="-292871"/>
            <a:ext cx="3100520" cy="1762598"/>
            <a:chOff x="10230224" y="592032"/>
            <a:chExt cx="3100520" cy="1762598"/>
          </a:xfrm>
        </p:grpSpPr>
        <p:sp>
          <p:nvSpPr>
            <p:cNvPr id="26" name="TextBox 25"/>
            <p:cNvSpPr txBox="1"/>
            <p:nvPr/>
          </p:nvSpPr>
          <p:spPr>
            <a:xfrm rot="18889397">
              <a:off x="9977661" y="1288665"/>
              <a:ext cx="176259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 smtClean="0">
                  <a:solidFill>
                    <a:srgbClr val="0088B8"/>
                  </a:solidFill>
                </a:rPr>
                <a:t>Main Board</a:t>
              </a:r>
              <a:endParaRPr lang="en-US" sz="2400" b="1" dirty="0">
                <a:solidFill>
                  <a:srgbClr val="0088B8"/>
                </a:solidFill>
              </a:endParaRPr>
            </a:p>
          </p:txBody>
        </p:sp>
        <p:sp>
          <p:nvSpPr>
            <p:cNvPr id="32" name="Parallelogram 31"/>
            <p:cNvSpPr/>
            <p:nvPr/>
          </p:nvSpPr>
          <p:spPr>
            <a:xfrm rot="8131823" flipV="1">
              <a:off x="10230224" y="1483131"/>
              <a:ext cx="1954162" cy="268062"/>
            </a:xfrm>
            <a:prstGeom prst="parallelogram">
              <a:avLst>
                <a:gd name="adj" fmla="val 101393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15V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3" name="Parallelogram 32"/>
            <p:cNvSpPr/>
            <p:nvPr/>
          </p:nvSpPr>
          <p:spPr>
            <a:xfrm rot="8131823" flipV="1">
              <a:off x="10614829" y="1481906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rgbClr val="0088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PA3 / RX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4" name="Parallelogram 33"/>
            <p:cNvSpPr/>
            <p:nvPr/>
          </p:nvSpPr>
          <p:spPr>
            <a:xfrm rot="8131823" flipV="1">
              <a:off x="10991151" y="1480924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PA2 / TX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5" name="Parallelogram 34"/>
            <p:cNvSpPr/>
            <p:nvPr/>
          </p:nvSpPr>
          <p:spPr>
            <a:xfrm rot="8131823" flipV="1">
              <a:off x="11373433" y="1480625"/>
              <a:ext cx="1957311" cy="268062"/>
            </a:xfrm>
            <a:prstGeom prst="parallelogram">
              <a:avLst>
                <a:gd name="adj" fmla="val 10139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 rot="18920953">
            <a:off x="7294576" y="7715675"/>
            <a:ext cx="15484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LED Boards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39" name="Parallelogram 38"/>
          <p:cNvSpPr/>
          <p:nvPr/>
        </p:nvSpPr>
        <p:spPr>
          <a:xfrm rot="8131823" flipV="1">
            <a:off x="7516907" y="7728082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0" name="Parallelogram 39"/>
          <p:cNvSpPr/>
          <p:nvPr/>
        </p:nvSpPr>
        <p:spPr>
          <a:xfrm rot="8131823" flipV="1">
            <a:off x="7901445" y="7726884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PB4 / LED5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1" name="Parallelogram 40"/>
          <p:cNvSpPr/>
          <p:nvPr/>
        </p:nvSpPr>
        <p:spPr>
          <a:xfrm rot="8131823" flipV="1">
            <a:off x="8277767" y="7725902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PB5 / LED4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3" name="Parallelogram 42"/>
          <p:cNvSpPr/>
          <p:nvPr/>
        </p:nvSpPr>
        <p:spPr>
          <a:xfrm rot="8131823" flipV="1">
            <a:off x="8869491" y="7726120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4" name="Parallelogram 43"/>
          <p:cNvSpPr/>
          <p:nvPr/>
        </p:nvSpPr>
        <p:spPr>
          <a:xfrm rot="8131823" flipV="1">
            <a:off x="9254029" y="7724922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PB8 / LED3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5" name="Parallelogram 44"/>
          <p:cNvSpPr/>
          <p:nvPr/>
        </p:nvSpPr>
        <p:spPr>
          <a:xfrm rot="8131823" flipV="1">
            <a:off x="9630351" y="7723940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PB9 / LED2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6" name="Parallelogram 45"/>
          <p:cNvSpPr/>
          <p:nvPr/>
        </p:nvSpPr>
        <p:spPr>
          <a:xfrm rot="8131823" flipV="1">
            <a:off x="10012394" y="7723737"/>
            <a:ext cx="2178431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PA0 / LED1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14988540" y="2248032"/>
            <a:ext cx="1685534" cy="91636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6825888" y="741490"/>
            <a:ext cx="266841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RF Module HFY-J18</a:t>
            </a:r>
          </a:p>
          <a:p>
            <a:r>
              <a:rPr lang="en-US" sz="2400" b="1" dirty="0" smtClean="0">
                <a:solidFill>
                  <a:srgbClr val="0088B8"/>
                </a:solidFill>
              </a:rPr>
              <a:t>(optional)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6825892" y="2571234"/>
            <a:ext cx="1395433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VDD 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6825895" y="1882422"/>
            <a:ext cx="220886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PC15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6825892" y="1513477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6825892" y="2224300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PC15 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 flipH="1" flipV="1">
            <a:off x="11757660" y="4924155"/>
            <a:ext cx="4864704" cy="129408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6825892" y="6035576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11399520" y="4998120"/>
            <a:ext cx="5274554" cy="1600980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13576300" y="4776788"/>
            <a:ext cx="3046064" cy="247300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H="1" flipV="1">
            <a:off x="13576300" y="4924155"/>
            <a:ext cx="3046064" cy="5011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arallelogram 41"/>
          <p:cNvSpPr/>
          <p:nvPr/>
        </p:nvSpPr>
        <p:spPr>
          <a:xfrm rot="8131823" flipV="1">
            <a:off x="10383069" y="7721774"/>
            <a:ext cx="2178432" cy="268062"/>
          </a:xfrm>
          <a:prstGeom prst="parallelogram">
            <a:avLst>
              <a:gd name="adj" fmla="val 10139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PB10 / AUX3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825890" y="4894720"/>
            <a:ext cx="270363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PA10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AUX4/RX/SDA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6825888" y="5252926"/>
            <a:ext cx="2703637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PA9   / AUX5/TX/SCL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1" name="Straight Connector 50"/>
          <p:cNvCxnSpPr>
            <a:stCxn id="39" idx="2"/>
          </p:cNvCxnSpPr>
          <p:nvPr/>
        </p:nvCxnSpPr>
        <p:spPr>
          <a:xfrm>
            <a:off x="7925312" y="8528714"/>
            <a:ext cx="1355439" cy="9124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699573" y="3594804"/>
            <a:ext cx="929577" cy="48588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341175" y="3896026"/>
            <a:ext cx="2137417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6825889" y="3922184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 flipH="1" flipV="1">
            <a:off x="15582900" y="3644261"/>
            <a:ext cx="1039464" cy="43643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7734439" y="1343695"/>
            <a:ext cx="1078327" cy="2059875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40" idx="2"/>
          </p:cNvCxnSpPr>
          <p:nvPr/>
        </p:nvCxnSpPr>
        <p:spPr>
          <a:xfrm>
            <a:off x="8309962" y="8527788"/>
            <a:ext cx="1253162" cy="91339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41" idx="2"/>
          </p:cNvCxnSpPr>
          <p:nvPr/>
        </p:nvCxnSpPr>
        <p:spPr>
          <a:xfrm>
            <a:off x="8686284" y="8526806"/>
            <a:ext cx="1173468" cy="91437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43" idx="2"/>
          </p:cNvCxnSpPr>
          <p:nvPr/>
        </p:nvCxnSpPr>
        <p:spPr>
          <a:xfrm>
            <a:off x="9277896" y="8526752"/>
            <a:ext cx="1291196" cy="91442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44" idx="2"/>
          </p:cNvCxnSpPr>
          <p:nvPr/>
        </p:nvCxnSpPr>
        <p:spPr>
          <a:xfrm>
            <a:off x="9662546" y="8525826"/>
            <a:ext cx="1226129" cy="91535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45" idx="2"/>
          </p:cNvCxnSpPr>
          <p:nvPr/>
        </p:nvCxnSpPr>
        <p:spPr>
          <a:xfrm>
            <a:off x="10038868" y="8524844"/>
            <a:ext cx="1115177" cy="91633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46" idx="2"/>
          </p:cNvCxnSpPr>
          <p:nvPr/>
        </p:nvCxnSpPr>
        <p:spPr>
          <a:xfrm>
            <a:off x="10421301" y="8525596"/>
            <a:ext cx="1018365" cy="91558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>
            <a:stCxn id="42" idx="2"/>
          </p:cNvCxnSpPr>
          <p:nvPr/>
        </p:nvCxnSpPr>
        <p:spPr>
          <a:xfrm>
            <a:off x="10791976" y="8523634"/>
            <a:ext cx="957931" cy="91754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6551726" y="100739"/>
            <a:ext cx="2208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IMU MPU-6050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551728" y="484550"/>
            <a:ext cx="2208865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PB6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MPU_SCL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551725" y="845478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PB7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MPU_SDA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364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17" y="4294548"/>
            <a:ext cx="12037723" cy="6771600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8287657" y="5420678"/>
            <a:ext cx="2508931" cy="1094723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18011 h 1094392"/>
              <a:gd name="connsiteX1" fmla="*/ 390745 w 2481943"/>
              <a:gd name="connsiteY1" fmla="*/ 16840 h 1094392"/>
              <a:gd name="connsiteX2" fmla="*/ 1364343 w 2481943"/>
              <a:gd name="connsiteY2" fmla="*/ 187383 h 1094392"/>
              <a:gd name="connsiteX3" fmla="*/ 2006825 w 2481943"/>
              <a:gd name="connsiteY3" fmla="*/ 1050983 h 1094392"/>
              <a:gd name="connsiteX4" fmla="*/ 2481943 w 2481943"/>
              <a:gd name="connsiteY4" fmla="*/ 942126 h 1094392"/>
              <a:gd name="connsiteX0" fmla="*/ 0 w 2481943"/>
              <a:gd name="connsiteY0" fmla="*/ 317062 h 1064250"/>
              <a:gd name="connsiteX1" fmla="*/ 390745 w 2481943"/>
              <a:gd name="connsiteY1" fmla="*/ 15891 h 1064250"/>
              <a:gd name="connsiteX2" fmla="*/ 1364343 w 2481943"/>
              <a:gd name="connsiteY2" fmla="*/ 186434 h 1064250"/>
              <a:gd name="connsiteX3" fmla="*/ 2006825 w 2481943"/>
              <a:gd name="connsiteY3" fmla="*/ 1005584 h 1064250"/>
              <a:gd name="connsiteX4" fmla="*/ 2481943 w 2481943"/>
              <a:gd name="connsiteY4" fmla="*/ 941177 h 1064250"/>
              <a:gd name="connsiteX0" fmla="*/ 0 w 2481943"/>
              <a:gd name="connsiteY0" fmla="*/ 318295 h 1104023"/>
              <a:gd name="connsiteX1" fmla="*/ 390745 w 2481943"/>
              <a:gd name="connsiteY1" fmla="*/ 17124 h 1104023"/>
              <a:gd name="connsiteX2" fmla="*/ 1364343 w 2481943"/>
              <a:gd name="connsiteY2" fmla="*/ 187667 h 1104023"/>
              <a:gd name="connsiteX3" fmla="*/ 1987980 w 2481943"/>
              <a:gd name="connsiteY3" fmla="*/ 1063967 h 1104023"/>
              <a:gd name="connsiteX4" fmla="*/ 2481943 w 2481943"/>
              <a:gd name="connsiteY4" fmla="*/ 942410 h 1104023"/>
              <a:gd name="connsiteX0" fmla="*/ 0 w 2481943"/>
              <a:gd name="connsiteY0" fmla="*/ 301426 h 1093501"/>
              <a:gd name="connsiteX1" fmla="*/ 390745 w 2481943"/>
              <a:gd name="connsiteY1" fmla="*/ 255 h 1093501"/>
              <a:gd name="connsiteX2" fmla="*/ 1332935 w 2481943"/>
              <a:gd name="connsiteY2" fmla="*/ 342248 h 1093501"/>
              <a:gd name="connsiteX3" fmla="*/ 1987980 w 2481943"/>
              <a:gd name="connsiteY3" fmla="*/ 1047098 h 1093501"/>
              <a:gd name="connsiteX4" fmla="*/ 2481943 w 2481943"/>
              <a:gd name="connsiteY4" fmla="*/ 925541 h 1093501"/>
              <a:gd name="connsiteX0" fmla="*/ 0 w 2481943"/>
              <a:gd name="connsiteY0" fmla="*/ 334763 h 1126838"/>
              <a:gd name="connsiteX1" fmla="*/ 390745 w 2481943"/>
              <a:gd name="connsiteY1" fmla="*/ 33592 h 1126838"/>
              <a:gd name="connsiteX2" fmla="*/ 1987980 w 2481943"/>
              <a:gd name="connsiteY2" fmla="*/ 1080435 h 1126838"/>
              <a:gd name="connsiteX3" fmla="*/ 2481943 w 2481943"/>
              <a:gd name="connsiteY3" fmla="*/ 958878 h 1126838"/>
              <a:gd name="connsiteX0" fmla="*/ 0 w 2481943"/>
              <a:gd name="connsiteY0" fmla="*/ 261928 h 1073216"/>
              <a:gd name="connsiteX1" fmla="*/ 962379 w 2481943"/>
              <a:gd name="connsiteY1" fmla="*/ 43307 h 1073216"/>
              <a:gd name="connsiteX2" fmla="*/ 1987980 w 2481943"/>
              <a:gd name="connsiteY2" fmla="*/ 1007600 h 1073216"/>
              <a:gd name="connsiteX3" fmla="*/ 2481943 w 2481943"/>
              <a:gd name="connsiteY3" fmla="*/ 886043 h 1073216"/>
              <a:gd name="connsiteX0" fmla="*/ 0 w 2481943"/>
              <a:gd name="connsiteY0" fmla="*/ 283435 h 1094723"/>
              <a:gd name="connsiteX1" fmla="*/ 962379 w 2481943"/>
              <a:gd name="connsiteY1" fmla="*/ 64814 h 1094723"/>
              <a:gd name="connsiteX2" fmla="*/ 1987980 w 2481943"/>
              <a:gd name="connsiteY2" fmla="*/ 1029107 h 1094723"/>
              <a:gd name="connsiteX3" fmla="*/ 2481943 w 2481943"/>
              <a:gd name="connsiteY3" fmla="*/ 907550 h 109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1943" h="1094723">
                <a:moveTo>
                  <a:pt x="0" y="283435"/>
                </a:moveTo>
                <a:cubicBezTo>
                  <a:pt x="60476" y="105635"/>
                  <a:pt x="178767" y="-110265"/>
                  <a:pt x="962379" y="64814"/>
                </a:cubicBezTo>
                <a:cubicBezTo>
                  <a:pt x="1745991" y="239893"/>
                  <a:pt x="1734719" y="888651"/>
                  <a:pt x="1987980" y="1029107"/>
                </a:cubicBezTo>
                <a:cubicBezTo>
                  <a:pt x="2241241" y="1169563"/>
                  <a:pt x="2470746" y="1063655"/>
                  <a:pt x="2481943" y="907550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8051437" y="7871457"/>
            <a:ext cx="2813731" cy="1146740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03088 h 1165373"/>
              <a:gd name="connsiteX1" fmla="*/ 390745 w 2481943"/>
              <a:gd name="connsiteY1" fmla="*/ 1917 h 1165373"/>
              <a:gd name="connsiteX2" fmla="*/ 2035228 w 2481943"/>
              <a:gd name="connsiteY2" fmla="*/ 225800 h 1165373"/>
              <a:gd name="connsiteX3" fmla="*/ 2000544 w 2481943"/>
              <a:gd name="connsiteY3" fmla="*/ 1124960 h 1165373"/>
              <a:gd name="connsiteX4" fmla="*/ 2481943 w 2481943"/>
              <a:gd name="connsiteY4" fmla="*/ 927203 h 1165373"/>
              <a:gd name="connsiteX0" fmla="*/ 0 w 2798540"/>
              <a:gd name="connsiteY0" fmla="*/ 303088 h 1196507"/>
              <a:gd name="connsiteX1" fmla="*/ 390745 w 2798540"/>
              <a:gd name="connsiteY1" fmla="*/ 1917 h 1196507"/>
              <a:gd name="connsiteX2" fmla="*/ 2035228 w 2798540"/>
              <a:gd name="connsiteY2" fmla="*/ 225800 h 1196507"/>
              <a:gd name="connsiteX3" fmla="*/ 2000544 w 2798540"/>
              <a:gd name="connsiteY3" fmla="*/ 1124960 h 1196507"/>
              <a:gd name="connsiteX4" fmla="*/ 2798540 w 2798540"/>
              <a:gd name="connsiteY4" fmla="*/ 1033883 h 1196507"/>
              <a:gd name="connsiteX0" fmla="*/ 0 w 2798540"/>
              <a:gd name="connsiteY0" fmla="*/ 303760 h 1293149"/>
              <a:gd name="connsiteX1" fmla="*/ 390745 w 2798540"/>
              <a:gd name="connsiteY1" fmla="*/ 2589 h 1293149"/>
              <a:gd name="connsiteX2" fmla="*/ 2035228 w 2798540"/>
              <a:gd name="connsiteY2" fmla="*/ 226472 h 1293149"/>
              <a:gd name="connsiteX3" fmla="*/ 2324680 w 2798540"/>
              <a:gd name="connsiteY3" fmla="*/ 1247552 h 1293149"/>
              <a:gd name="connsiteX4" fmla="*/ 2798540 w 2798540"/>
              <a:gd name="connsiteY4" fmla="*/ 1034555 h 1293149"/>
              <a:gd name="connsiteX0" fmla="*/ 0 w 2798540"/>
              <a:gd name="connsiteY0" fmla="*/ 303227 h 1218628"/>
              <a:gd name="connsiteX1" fmla="*/ 390745 w 2798540"/>
              <a:gd name="connsiteY1" fmla="*/ 2056 h 1218628"/>
              <a:gd name="connsiteX2" fmla="*/ 2035228 w 2798540"/>
              <a:gd name="connsiteY2" fmla="*/ 225939 h 1218628"/>
              <a:gd name="connsiteX3" fmla="*/ 2513131 w 2798540"/>
              <a:gd name="connsiteY3" fmla="*/ 1155579 h 1218628"/>
              <a:gd name="connsiteX4" fmla="*/ 2798540 w 2798540"/>
              <a:gd name="connsiteY4" fmla="*/ 1034022 h 1218628"/>
              <a:gd name="connsiteX0" fmla="*/ 0 w 2798540"/>
              <a:gd name="connsiteY0" fmla="*/ 303227 h 1198314"/>
              <a:gd name="connsiteX1" fmla="*/ 390745 w 2798540"/>
              <a:gd name="connsiteY1" fmla="*/ 2056 h 1198314"/>
              <a:gd name="connsiteX2" fmla="*/ 2035228 w 2798540"/>
              <a:gd name="connsiteY2" fmla="*/ 225939 h 1198314"/>
              <a:gd name="connsiteX3" fmla="*/ 2513131 w 2798540"/>
              <a:gd name="connsiteY3" fmla="*/ 1155579 h 1198314"/>
              <a:gd name="connsiteX4" fmla="*/ 2798540 w 2798540"/>
              <a:gd name="connsiteY4" fmla="*/ 1034022 h 1198314"/>
              <a:gd name="connsiteX0" fmla="*/ 0 w 2798540"/>
              <a:gd name="connsiteY0" fmla="*/ 302390 h 1197477"/>
              <a:gd name="connsiteX1" fmla="*/ 390745 w 2798540"/>
              <a:gd name="connsiteY1" fmla="*/ 1219 h 1197477"/>
              <a:gd name="connsiteX2" fmla="*/ 2035228 w 2798540"/>
              <a:gd name="connsiteY2" fmla="*/ 225102 h 1197477"/>
              <a:gd name="connsiteX3" fmla="*/ 2513131 w 2798540"/>
              <a:gd name="connsiteY3" fmla="*/ 1154742 h 1197477"/>
              <a:gd name="connsiteX4" fmla="*/ 2798540 w 2798540"/>
              <a:gd name="connsiteY4" fmla="*/ 1033185 h 1197477"/>
              <a:gd name="connsiteX0" fmla="*/ 0 w 2798540"/>
              <a:gd name="connsiteY0" fmla="*/ 312555 h 1207642"/>
              <a:gd name="connsiteX1" fmla="*/ 390745 w 2798540"/>
              <a:gd name="connsiteY1" fmla="*/ 11384 h 1207642"/>
              <a:gd name="connsiteX2" fmla="*/ 2035228 w 2798540"/>
              <a:gd name="connsiteY2" fmla="*/ 235267 h 1207642"/>
              <a:gd name="connsiteX3" fmla="*/ 2513131 w 2798540"/>
              <a:gd name="connsiteY3" fmla="*/ 1164907 h 1207642"/>
              <a:gd name="connsiteX4" fmla="*/ 2798540 w 2798540"/>
              <a:gd name="connsiteY4" fmla="*/ 1043350 h 1207642"/>
              <a:gd name="connsiteX0" fmla="*/ 0 w 2798540"/>
              <a:gd name="connsiteY0" fmla="*/ 337086 h 1232173"/>
              <a:gd name="connsiteX1" fmla="*/ 986250 w 2798540"/>
              <a:gd name="connsiteY1" fmla="*/ 13055 h 1232173"/>
              <a:gd name="connsiteX2" fmla="*/ 2035228 w 2798540"/>
              <a:gd name="connsiteY2" fmla="*/ 259798 h 1232173"/>
              <a:gd name="connsiteX3" fmla="*/ 2513131 w 2798540"/>
              <a:gd name="connsiteY3" fmla="*/ 1189438 h 1232173"/>
              <a:gd name="connsiteX4" fmla="*/ 2798540 w 2798540"/>
              <a:gd name="connsiteY4" fmla="*/ 1067881 h 1232173"/>
              <a:gd name="connsiteX0" fmla="*/ 0 w 2798540"/>
              <a:gd name="connsiteY0" fmla="*/ 362116 h 1257203"/>
              <a:gd name="connsiteX1" fmla="*/ 986250 w 2798540"/>
              <a:gd name="connsiteY1" fmla="*/ 38085 h 1257203"/>
              <a:gd name="connsiteX2" fmla="*/ 2513131 w 2798540"/>
              <a:gd name="connsiteY2" fmla="*/ 1214468 h 1257203"/>
              <a:gd name="connsiteX3" fmla="*/ 2798540 w 2798540"/>
              <a:gd name="connsiteY3" fmla="*/ 1092911 h 1257203"/>
              <a:gd name="connsiteX0" fmla="*/ 0 w 2798540"/>
              <a:gd name="connsiteY0" fmla="*/ 348327 h 1280874"/>
              <a:gd name="connsiteX1" fmla="*/ 1250081 w 2798540"/>
              <a:gd name="connsiteY1" fmla="*/ 39536 h 1280874"/>
              <a:gd name="connsiteX2" fmla="*/ 2513131 w 2798540"/>
              <a:gd name="connsiteY2" fmla="*/ 1200679 h 1280874"/>
              <a:gd name="connsiteX3" fmla="*/ 2798540 w 2798540"/>
              <a:gd name="connsiteY3" fmla="*/ 1079122 h 1280874"/>
              <a:gd name="connsiteX0" fmla="*/ 0 w 2798540"/>
              <a:gd name="connsiteY0" fmla="*/ 369134 h 1301681"/>
              <a:gd name="connsiteX1" fmla="*/ 1250081 w 2798540"/>
              <a:gd name="connsiteY1" fmla="*/ 60343 h 1301681"/>
              <a:gd name="connsiteX2" fmla="*/ 2513131 w 2798540"/>
              <a:gd name="connsiteY2" fmla="*/ 1221486 h 1301681"/>
              <a:gd name="connsiteX3" fmla="*/ 2798540 w 2798540"/>
              <a:gd name="connsiteY3" fmla="*/ 1099929 h 1301681"/>
              <a:gd name="connsiteX0" fmla="*/ 0 w 2798540"/>
              <a:gd name="connsiteY0" fmla="*/ 346412 h 1256865"/>
              <a:gd name="connsiteX1" fmla="*/ 1250081 w 2798540"/>
              <a:gd name="connsiteY1" fmla="*/ 37621 h 1256865"/>
              <a:gd name="connsiteX2" fmla="*/ 2467903 w 2798540"/>
              <a:gd name="connsiteY2" fmla="*/ 1168284 h 1256865"/>
              <a:gd name="connsiteX3" fmla="*/ 2798540 w 2798540"/>
              <a:gd name="connsiteY3" fmla="*/ 1077207 h 1256865"/>
              <a:gd name="connsiteX0" fmla="*/ 0 w 2798540"/>
              <a:gd name="connsiteY0" fmla="*/ 346412 h 1250131"/>
              <a:gd name="connsiteX1" fmla="*/ 1250081 w 2798540"/>
              <a:gd name="connsiteY1" fmla="*/ 37621 h 1250131"/>
              <a:gd name="connsiteX2" fmla="*/ 2467903 w 2798540"/>
              <a:gd name="connsiteY2" fmla="*/ 1168284 h 1250131"/>
              <a:gd name="connsiteX3" fmla="*/ 2798540 w 2798540"/>
              <a:gd name="connsiteY3" fmla="*/ 1077207 h 1250131"/>
              <a:gd name="connsiteX0" fmla="*/ 0 w 2798540"/>
              <a:gd name="connsiteY0" fmla="*/ 337991 h 1241710"/>
              <a:gd name="connsiteX1" fmla="*/ 1250081 w 2798540"/>
              <a:gd name="connsiteY1" fmla="*/ 29200 h 1241710"/>
              <a:gd name="connsiteX2" fmla="*/ 2467903 w 2798540"/>
              <a:gd name="connsiteY2" fmla="*/ 1159863 h 1241710"/>
              <a:gd name="connsiteX3" fmla="*/ 2798540 w 2798540"/>
              <a:gd name="connsiteY3" fmla="*/ 1068786 h 1241710"/>
              <a:gd name="connsiteX0" fmla="*/ 0 w 2798540"/>
              <a:gd name="connsiteY0" fmla="*/ 340758 h 1244477"/>
              <a:gd name="connsiteX1" fmla="*/ 1250081 w 2798540"/>
              <a:gd name="connsiteY1" fmla="*/ 31967 h 1244477"/>
              <a:gd name="connsiteX2" fmla="*/ 2467903 w 2798540"/>
              <a:gd name="connsiteY2" fmla="*/ 1162630 h 1244477"/>
              <a:gd name="connsiteX3" fmla="*/ 2798540 w 2798540"/>
              <a:gd name="connsiteY3" fmla="*/ 1071553 h 1244477"/>
              <a:gd name="connsiteX0" fmla="*/ 0 w 2798540"/>
              <a:gd name="connsiteY0" fmla="*/ 299590 h 1206675"/>
              <a:gd name="connsiteX1" fmla="*/ 1250081 w 2798540"/>
              <a:gd name="connsiteY1" fmla="*/ 36519 h 1206675"/>
              <a:gd name="connsiteX2" fmla="*/ 2467903 w 2798540"/>
              <a:gd name="connsiteY2" fmla="*/ 1121462 h 1206675"/>
              <a:gd name="connsiteX3" fmla="*/ 2798540 w 2798540"/>
              <a:gd name="connsiteY3" fmla="*/ 1030385 h 1206675"/>
              <a:gd name="connsiteX0" fmla="*/ 0 w 2798540"/>
              <a:gd name="connsiteY0" fmla="*/ 299590 h 1166466"/>
              <a:gd name="connsiteX1" fmla="*/ 1250081 w 2798540"/>
              <a:gd name="connsiteY1" fmla="*/ 36519 h 1166466"/>
              <a:gd name="connsiteX2" fmla="*/ 2467903 w 2798540"/>
              <a:gd name="connsiteY2" fmla="*/ 1121462 h 1166466"/>
              <a:gd name="connsiteX3" fmla="*/ 2798540 w 2798540"/>
              <a:gd name="connsiteY3" fmla="*/ 1030385 h 1166466"/>
              <a:gd name="connsiteX0" fmla="*/ 0 w 2798540"/>
              <a:gd name="connsiteY0" fmla="*/ 299590 h 1189864"/>
              <a:gd name="connsiteX1" fmla="*/ 1250081 w 2798540"/>
              <a:gd name="connsiteY1" fmla="*/ 36519 h 1189864"/>
              <a:gd name="connsiteX2" fmla="*/ 2467903 w 2798540"/>
              <a:gd name="connsiteY2" fmla="*/ 1121462 h 1189864"/>
              <a:gd name="connsiteX3" fmla="*/ 2798540 w 2798540"/>
              <a:gd name="connsiteY3" fmla="*/ 1030385 h 1189864"/>
              <a:gd name="connsiteX0" fmla="*/ 0 w 2798540"/>
              <a:gd name="connsiteY0" fmla="*/ 299590 h 1199945"/>
              <a:gd name="connsiteX1" fmla="*/ 1250081 w 2798540"/>
              <a:gd name="connsiteY1" fmla="*/ 36519 h 1199945"/>
              <a:gd name="connsiteX2" fmla="*/ 2467903 w 2798540"/>
              <a:gd name="connsiteY2" fmla="*/ 1121462 h 1199945"/>
              <a:gd name="connsiteX3" fmla="*/ 2798540 w 2798540"/>
              <a:gd name="connsiteY3" fmla="*/ 1030385 h 1199945"/>
              <a:gd name="connsiteX0" fmla="*/ 0 w 2798540"/>
              <a:gd name="connsiteY0" fmla="*/ 295633 h 1115596"/>
              <a:gd name="connsiteX1" fmla="*/ 1250081 w 2798540"/>
              <a:gd name="connsiteY1" fmla="*/ 32562 h 1115596"/>
              <a:gd name="connsiteX2" fmla="*/ 2392523 w 2798540"/>
              <a:gd name="connsiteY2" fmla="*/ 965105 h 1115596"/>
              <a:gd name="connsiteX3" fmla="*/ 2798540 w 2798540"/>
              <a:gd name="connsiteY3" fmla="*/ 1026428 h 1115596"/>
              <a:gd name="connsiteX0" fmla="*/ 0 w 2798540"/>
              <a:gd name="connsiteY0" fmla="*/ 295633 h 1185888"/>
              <a:gd name="connsiteX1" fmla="*/ 1250081 w 2798540"/>
              <a:gd name="connsiteY1" fmla="*/ 32562 h 1185888"/>
              <a:gd name="connsiteX2" fmla="*/ 2392523 w 2798540"/>
              <a:gd name="connsiteY2" fmla="*/ 965105 h 1185888"/>
              <a:gd name="connsiteX3" fmla="*/ 2798540 w 2798540"/>
              <a:gd name="connsiteY3" fmla="*/ 1026428 h 1185888"/>
              <a:gd name="connsiteX0" fmla="*/ 0 w 2798540"/>
              <a:gd name="connsiteY0" fmla="*/ 302458 h 1127297"/>
              <a:gd name="connsiteX1" fmla="*/ 1272695 w 2798540"/>
              <a:gd name="connsiteY1" fmla="*/ 31767 h 1127297"/>
              <a:gd name="connsiteX2" fmla="*/ 2392523 w 2798540"/>
              <a:gd name="connsiteY2" fmla="*/ 971930 h 1127297"/>
              <a:gd name="connsiteX3" fmla="*/ 2798540 w 2798540"/>
              <a:gd name="connsiteY3" fmla="*/ 1033253 h 1127297"/>
              <a:gd name="connsiteX0" fmla="*/ 0 w 2798540"/>
              <a:gd name="connsiteY0" fmla="*/ 291180 h 1116019"/>
              <a:gd name="connsiteX1" fmla="*/ 1272695 w 2798540"/>
              <a:gd name="connsiteY1" fmla="*/ 20489 h 1116019"/>
              <a:gd name="connsiteX2" fmla="*/ 2392523 w 2798540"/>
              <a:gd name="connsiteY2" fmla="*/ 960652 h 1116019"/>
              <a:gd name="connsiteX3" fmla="*/ 2798540 w 2798540"/>
              <a:gd name="connsiteY3" fmla="*/ 1021975 h 1116019"/>
              <a:gd name="connsiteX0" fmla="*/ 0 w 2798540"/>
              <a:gd name="connsiteY0" fmla="*/ 291180 h 1161087"/>
              <a:gd name="connsiteX1" fmla="*/ 1272695 w 2798540"/>
              <a:gd name="connsiteY1" fmla="*/ 20489 h 1161087"/>
              <a:gd name="connsiteX2" fmla="*/ 2392523 w 2798540"/>
              <a:gd name="connsiteY2" fmla="*/ 960652 h 1161087"/>
              <a:gd name="connsiteX3" fmla="*/ 2798540 w 2798540"/>
              <a:gd name="connsiteY3" fmla="*/ 1021975 h 1161087"/>
              <a:gd name="connsiteX0" fmla="*/ 0 w 2798540"/>
              <a:gd name="connsiteY0" fmla="*/ 291180 h 1191118"/>
              <a:gd name="connsiteX1" fmla="*/ 1272695 w 2798540"/>
              <a:gd name="connsiteY1" fmla="*/ 20489 h 1191118"/>
              <a:gd name="connsiteX2" fmla="*/ 2392523 w 2798540"/>
              <a:gd name="connsiteY2" fmla="*/ 960652 h 1191118"/>
              <a:gd name="connsiteX3" fmla="*/ 2798540 w 2798540"/>
              <a:gd name="connsiteY3" fmla="*/ 1021975 h 1191118"/>
              <a:gd name="connsiteX0" fmla="*/ 0 w 2798540"/>
              <a:gd name="connsiteY0" fmla="*/ 291180 h 1078155"/>
              <a:gd name="connsiteX1" fmla="*/ 1272695 w 2798540"/>
              <a:gd name="connsiteY1" fmla="*/ 20489 h 1078155"/>
              <a:gd name="connsiteX2" fmla="*/ 2392523 w 2798540"/>
              <a:gd name="connsiteY2" fmla="*/ 960652 h 1078155"/>
              <a:gd name="connsiteX3" fmla="*/ 2798540 w 2798540"/>
              <a:gd name="connsiteY3" fmla="*/ 961015 h 1078155"/>
              <a:gd name="connsiteX0" fmla="*/ 0 w 2798540"/>
              <a:gd name="connsiteY0" fmla="*/ 291180 h 1136553"/>
              <a:gd name="connsiteX1" fmla="*/ 1272695 w 2798540"/>
              <a:gd name="connsiteY1" fmla="*/ 20489 h 1136553"/>
              <a:gd name="connsiteX2" fmla="*/ 2392523 w 2798540"/>
              <a:gd name="connsiteY2" fmla="*/ 960652 h 1136553"/>
              <a:gd name="connsiteX3" fmla="*/ 2798540 w 2798540"/>
              <a:gd name="connsiteY3" fmla="*/ 961015 h 1136553"/>
              <a:gd name="connsiteX0" fmla="*/ 0 w 2798540"/>
              <a:gd name="connsiteY0" fmla="*/ 291180 h 1169947"/>
              <a:gd name="connsiteX1" fmla="*/ 1272695 w 2798540"/>
              <a:gd name="connsiteY1" fmla="*/ 20489 h 1169947"/>
              <a:gd name="connsiteX2" fmla="*/ 2392523 w 2798540"/>
              <a:gd name="connsiteY2" fmla="*/ 960652 h 1169947"/>
              <a:gd name="connsiteX3" fmla="*/ 2798540 w 2798540"/>
              <a:gd name="connsiteY3" fmla="*/ 961015 h 1169947"/>
              <a:gd name="connsiteX0" fmla="*/ 0 w 2798540"/>
              <a:gd name="connsiteY0" fmla="*/ 291180 h 1138950"/>
              <a:gd name="connsiteX1" fmla="*/ 1272695 w 2798540"/>
              <a:gd name="connsiteY1" fmla="*/ 20489 h 1138950"/>
              <a:gd name="connsiteX2" fmla="*/ 2392523 w 2798540"/>
              <a:gd name="connsiteY2" fmla="*/ 960652 h 1138950"/>
              <a:gd name="connsiteX3" fmla="*/ 2798540 w 2798540"/>
              <a:gd name="connsiteY3" fmla="*/ 961015 h 1138950"/>
              <a:gd name="connsiteX0" fmla="*/ 0 w 2798540"/>
              <a:gd name="connsiteY0" fmla="*/ 291180 h 1116873"/>
              <a:gd name="connsiteX1" fmla="*/ 1272695 w 2798540"/>
              <a:gd name="connsiteY1" fmla="*/ 20489 h 1116873"/>
              <a:gd name="connsiteX2" fmla="*/ 2392523 w 2798540"/>
              <a:gd name="connsiteY2" fmla="*/ 960652 h 1116873"/>
              <a:gd name="connsiteX3" fmla="*/ 2798540 w 2798540"/>
              <a:gd name="connsiteY3" fmla="*/ 961015 h 1116873"/>
              <a:gd name="connsiteX0" fmla="*/ 0 w 2813616"/>
              <a:gd name="connsiteY0" fmla="*/ 291180 h 1150115"/>
              <a:gd name="connsiteX1" fmla="*/ 1272695 w 2813616"/>
              <a:gd name="connsiteY1" fmla="*/ 20489 h 1150115"/>
              <a:gd name="connsiteX2" fmla="*/ 2392523 w 2813616"/>
              <a:gd name="connsiteY2" fmla="*/ 960652 h 1150115"/>
              <a:gd name="connsiteX3" fmla="*/ 2813616 w 2813616"/>
              <a:gd name="connsiteY3" fmla="*/ 1014355 h 1150115"/>
              <a:gd name="connsiteX0" fmla="*/ 0 w 2813616"/>
              <a:gd name="connsiteY0" fmla="*/ 291180 h 1176676"/>
              <a:gd name="connsiteX1" fmla="*/ 1272695 w 2813616"/>
              <a:gd name="connsiteY1" fmla="*/ 20489 h 1176676"/>
              <a:gd name="connsiteX2" fmla="*/ 2392523 w 2813616"/>
              <a:gd name="connsiteY2" fmla="*/ 960652 h 1176676"/>
              <a:gd name="connsiteX3" fmla="*/ 2813616 w 2813616"/>
              <a:gd name="connsiteY3" fmla="*/ 1014355 h 1176676"/>
              <a:gd name="connsiteX0" fmla="*/ 0 w 2813616"/>
              <a:gd name="connsiteY0" fmla="*/ 291180 h 1170599"/>
              <a:gd name="connsiteX1" fmla="*/ 1272695 w 2813616"/>
              <a:gd name="connsiteY1" fmla="*/ 20489 h 1170599"/>
              <a:gd name="connsiteX2" fmla="*/ 2392523 w 2813616"/>
              <a:gd name="connsiteY2" fmla="*/ 960652 h 1170599"/>
              <a:gd name="connsiteX3" fmla="*/ 2813616 w 2813616"/>
              <a:gd name="connsiteY3" fmla="*/ 1014355 h 1170599"/>
              <a:gd name="connsiteX0" fmla="*/ 0 w 2813616"/>
              <a:gd name="connsiteY0" fmla="*/ 291180 h 1174619"/>
              <a:gd name="connsiteX1" fmla="*/ 1272695 w 2813616"/>
              <a:gd name="connsiteY1" fmla="*/ 20489 h 1174619"/>
              <a:gd name="connsiteX2" fmla="*/ 2392523 w 2813616"/>
              <a:gd name="connsiteY2" fmla="*/ 960652 h 1174619"/>
              <a:gd name="connsiteX3" fmla="*/ 2813616 w 2813616"/>
              <a:gd name="connsiteY3" fmla="*/ 1014355 h 1174619"/>
              <a:gd name="connsiteX0" fmla="*/ 0 w 2813616"/>
              <a:gd name="connsiteY0" fmla="*/ 291180 h 1183030"/>
              <a:gd name="connsiteX1" fmla="*/ 1272695 w 2813616"/>
              <a:gd name="connsiteY1" fmla="*/ 20489 h 1183030"/>
              <a:gd name="connsiteX2" fmla="*/ 2392523 w 2813616"/>
              <a:gd name="connsiteY2" fmla="*/ 960652 h 1183030"/>
              <a:gd name="connsiteX3" fmla="*/ 2813616 w 2813616"/>
              <a:gd name="connsiteY3" fmla="*/ 1014355 h 1183030"/>
              <a:gd name="connsiteX0" fmla="*/ 0 w 2813616"/>
              <a:gd name="connsiteY0" fmla="*/ 291180 h 1134104"/>
              <a:gd name="connsiteX1" fmla="*/ 1272695 w 2813616"/>
              <a:gd name="connsiteY1" fmla="*/ 20489 h 1134104"/>
              <a:gd name="connsiteX2" fmla="*/ 2392523 w 2813616"/>
              <a:gd name="connsiteY2" fmla="*/ 960652 h 1134104"/>
              <a:gd name="connsiteX3" fmla="*/ 2813616 w 2813616"/>
              <a:gd name="connsiteY3" fmla="*/ 1014355 h 1134104"/>
              <a:gd name="connsiteX0" fmla="*/ 0 w 2783464"/>
              <a:gd name="connsiteY0" fmla="*/ 291180 h 1111873"/>
              <a:gd name="connsiteX1" fmla="*/ 1272695 w 2783464"/>
              <a:gd name="connsiteY1" fmla="*/ 20489 h 1111873"/>
              <a:gd name="connsiteX2" fmla="*/ 2392523 w 2783464"/>
              <a:gd name="connsiteY2" fmla="*/ 960652 h 1111873"/>
              <a:gd name="connsiteX3" fmla="*/ 2783464 w 2783464"/>
              <a:gd name="connsiteY3" fmla="*/ 991495 h 1111873"/>
              <a:gd name="connsiteX0" fmla="*/ 0 w 2783464"/>
              <a:gd name="connsiteY0" fmla="*/ 291180 h 1146740"/>
              <a:gd name="connsiteX1" fmla="*/ 1272695 w 2783464"/>
              <a:gd name="connsiteY1" fmla="*/ 20489 h 1146740"/>
              <a:gd name="connsiteX2" fmla="*/ 2392523 w 2783464"/>
              <a:gd name="connsiteY2" fmla="*/ 960652 h 1146740"/>
              <a:gd name="connsiteX3" fmla="*/ 2783464 w 2783464"/>
              <a:gd name="connsiteY3" fmla="*/ 991495 h 1146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3464" h="1146740">
                <a:moveTo>
                  <a:pt x="0" y="291180"/>
                </a:moveTo>
                <a:cubicBezTo>
                  <a:pt x="60476" y="113380"/>
                  <a:pt x="383969" y="-60610"/>
                  <a:pt x="1272695" y="20489"/>
                </a:cubicBezTo>
                <a:cubicBezTo>
                  <a:pt x="2161421" y="101588"/>
                  <a:pt x="2253798" y="699758"/>
                  <a:pt x="2392523" y="960652"/>
                </a:cubicBezTo>
                <a:cubicBezTo>
                  <a:pt x="2531248" y="1221546"/>
                  <a:pt x="2696886" y="1185700"/>
                  <a:pt x="2783464" y="991495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11888108" y="6275753"/>
            <a:ext cx="248331" cy="452665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18011 h 1094392"/>
              <a:gd name="connsiteX1" fmla="*/ 390745 w 2481943"/>
              <a:gd name="connsiteY1" fmla="*/ 16840 h 1094392"/>
              <a:gd name="connsiteX2" fmla="*/ 1364343 w 2481943"/>
              <a:gd name="connsiteY2" fmla="*/ 187383 h 1094392"/>
              <a:gd name="connsiteX3" fmla="*/ 2006825 w 2481943"/>
              <a:gd name="connsiteY3" fmla="*/ 1050983 h 1094392"/>
              <a:gd name="connsiteX4" fmla="*/ 2481943 w 2481943"/>
              <a:gd name="connsiteY4" fmla="*/ 942126 h 1094392"/>
              <a:gd name="connsiteX0" fmla="*/ 0 w 2481943"/>
              <a:gd name="connsiteY0" fmla="*/ 317062 h 1064250"/>
              <a:gd name="connsiteX1" fmla="*/ 390745 w 2481943"/>
              <a:gd name="connsiteY1" fmla="*/ 15891 h 1064250"/>
              <a:gd name="connsiteX2" fmla="*/ 1364343 w 2481943"/>
              <a:gd name="connsiteY2" fmla="*/ 186434 h 1064250"/>
              <a:gd name="connsiteX3" fmla="*/ 2006825 w 2481943"/>
              <a:gd name="connsiteY3" fmla="*/ 1005584 h 1064250"/>
              <a:gd name="connsiteX4" fmla="*/ 2481943 w 2481943"/>
              <a:gd name="connsiteY4" fmla="*/ 941177 h 1064250"/>
              <a:gd name="connsiteX0" fmla="*/ 0 w 2481943"/>
              <a:gd name="connsiteY0" fmla="*/ 318295 h 1104023"/>
              <a:gd name="connsiteX1" fmla="*/ 390745 w 2481943"/>
              <a:gd name="connsiteY1" fmla="*/ 17124 h 1104023"/>
              <a:gd name="connsiteX2" fmla="*/ 1364343 w 2481943"/>
              <a:gd name="connsiteY2" fmla="*/ 187667 h 1104023"/>
              <a:gd name="connsiteX3" fmla="*/ 1987980 w 2481943"/>
              <a:gd name="connsiteY3" fmla="*/ 1063967 h 1104023"/>
              <a:gd name="connsiteX4" fmla="*/ 2481943 w 2481943"/>
              <a:gd name="connsiteY4" fmla="*/ 942410 h 1104023"/>
              <a:gd name="connsiteX0" fmla="*/ 0 w 2481943"/>
              <a:gd name="connsiteY0" fmla="*/ 301426 h 1093501"/>
              <a:gd name="connsiteX1" fmla="*/ 390745 w 2481943"/>
              <a:gd name="connsiteY1" fmla="*/ 255 h 1093501"/>
              <a:gd name="connsiteX2" fmla="*/ 1332935 w 2481943"/>
              <a:gd name="connsiteY2" fmla="*/ 342248 h 1093501"/>
              <a:gd name="connsiteX3" fmla="*/ 1987980 w 2481943"/>
              <a:gd name="connsiteY3" fmla="*/ 1047098 h 1093501"/>
              <a:gd name="connsiteX4" fmla="*/ 2481943 w 2481943"/>
              <a:gd name="connsiteY4" fmla="*/ 925541 h 1093501"/>
              <a:gd name="connsiteX0" fmla="*/ 0 w 2481943"/>
              <a:gd name="connsiteY0" fmla="*/ 334763 h 1126838"/>
              <a:gd name="connsiteX1" fmla="*/ 390745 w 2481943"/>
              <a:gd name="connsiteY1" fmla="*/ 33592 h 1126838"/>
              <a:gd name="connsiteX2" fmla="*/ 1987980 w 2481943"/>
              <a:gd name="connsiteY2" fmla="*/ 1080435 h 1126838"/>
              <a:gd name="connsiteX3" fmla="*/ 2481943 w 2481943"/>
              <a:gd name="connsiteY3" fmla="*/ 958878 h 1126838"/>
              <a:gd name="connsiteX0" fmla="*/ 0 w 2481943"/>
              <a:gd name="connsiteY0" fmla="*/ 261928 h 1073216"/>
              <a:gd name="connsiteX1" fmla="*/ 962379 w 2481943"/>
              <a:gd name="connsiteY1" fmla="*/ 43307 h 1073216"/>
              <a:gd name="connsiteX2" fmla="*/ 1987980 w 2481943"/>
              <a:gd name="connsiteY2" fmla="*/ 1007600 h 1073216"/>
              <a:gd name="connsiteX3" fmla="*/ 2481943 w 2481943"/>
              <a:gd name="connsiteY3" fmla="*/ 886043 h 1073216"/>
              <a:gd name="connsiteX0" fmla="*/ 0 w 2481943"/>
              <a:gd name="connsiteY0" fmla="*/ 283435 h 1094723"/>
              <a:gd name="connsiteX1" fmla="*/ 962379 w 2481943"/>
              <a:gd name="connsiteY1" fmla="*/ 64814 h 1094723"/>
              <a:gd name="connsiteX2" fmla="*/ 1987980 w 2481943"/>
              <a:gd name="connsiteY2" fmla="*/ 1029107 h 1094723"/>
              <a:gd name="connsiteX3" fmla="*/ 2481943 w 2481943"/>
              <a:gd name="connsiteY3" fmla="*/ 907550 h 1094723"/>
              <a:gd name="connsiteX0" fmla="*/ 0 w 2343746"/>
              <a:gd name="connsiteY0" fmla="*/ 283435 h 1029190"/>
              <a:gd name="connsiteX1" fmla="*/ 962379 w 2343746"/>
              <a:gd name="connsiteY1" fmla="*/ 64814 h 1029190"/>
              <a:gd name="connsiteX2" fmla="*/ 1987980 w 2343746"/>
              <a:gd name="connsiteY2" fmla="*/ 1029107 h 1029190"/>
              <a:gd name="connsiteX3" fmla="*/ 2343746 w 2343746"/>
              <a:gd name="connsiteY3" fmla="*/ 120150 h 1029190"/>
              <a:gd name="connsiteX0" fmla="*/ 1117074 w 1381579"/>
              <a:gd name="connsiteY0" fmla="*/ 59407 h 1313162"/>
              <a:gd name="connsiteX1" fmla="*/ 212 w 1381579"/>
              <a:gd name="connsiteY1" fmla="*/ 348786 h 1313162"/>
              <a:gd name="connsiteX2" fmla="*/ 1025813 w 1381579"/>
              <a:gd name="connsiteY2" fmla="*/ 1313079 h 1313162"/>
              <a:gd name="connsiteX3" fmla="*/ 1381579 w 1381579"/>
              <a:gd name="connsiteY3" fmla="*/ 404122 h 1313162"/>
              <a:gd name="connsiteX0" fmla="*/ 101160 w 365665"/>
              <a:gd name="connsiteY0" fmla="*/ 0 h 1253755"/>
              <a:gd name="connsiteX1" fmla="*/ 9899 w 365665"/>
              <a:gd name="connsiteY1" fmla="*/ 1253672 h 1253755"/>
              <a:gd name="connsiteX2" fmla="*/ 365665 w 365665"/>
              <a:gd name="connsiteY2" fmla="*/ 344715 h 125375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76465"/>
              <a:gd name="connsiteX1" fmla="*/ 264505 w 264505"/>
              <a:gd name="connsiteY1" fmla="*/ 376465 h 376465"/>
              <a:gd name="connsiteX0" fmla="*/ 0 w 245660"/>
              <a:gd name="connsiteY0" fmla="*/ 0 h 452665"/>
              <a:gd name="connsiteX1" fmla="*/ 245660 w 245660"/>
              <a:gd name="connsiteY1" fmla="*/ 452665 h 45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5660" h="452665">
                <a:moveTo>
                  <a:pt x="0" y="0"/>
                </a:moveTo>
                <a:cubicBezTo>
                  <a:pt x="6506" y="337155"/>
                  <a:pt x="31858" y="439360"/>
                  <a:pt x="245660" y="452665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11982677" y="8817573"/>
            <a:ext cx="210231" cy="344715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18011 h 1094392"/>
              <a:gd name="connsiteX1" fmla="*/ 390745 w 2481943"/>
              <a:gd name="connsiteY1" fmla="*/ 16840 h 1094392"/>
              <a:gd name="connsiteX2" fmla="*/ 1364343 w 2481943"/>
              <a:gd name="connsiteY2" fmla="*/ 187383 h 1094392"/>
              <a:gd name="connsiteX3" fmla="*/ 2006825 w 2481943"/>
              <a:gd name="connsiteY3" fmla="*/ 1050983 h 1094392"/>
              <a:gd name="connsiteX4" fmla="*/ 2481943 w 2481943"/>
              <a:gd name="connsiteY4" fmla="*/ 942126 h 1094392"/>
              <a:gd name="connsiteX0" fmla="*/ 0 w 2481943"/>
              <a:gd name="connsiteY0" fmla="*/ 317062 h 1064250"/>
              <a:gd name="connsiteX1" fmla="*/ 390745 w 2481943"/>
              <a:gd name="connsiteY1" fmla="*/ 15891 h 1064250"/>
              <a:gd name="connsiteX2" fmla="*/ 1364343 w 2481943"/>
              <a:gd name="connsiteY2" fmla="*/ 186434 h 1064250"/>
              <a:gd name="connsiteX3" fmla="*/ 2006825 w 2481943"/>
              <a:gd name="connsiteY3" fmla="*/ 1005584 h 1064250"/>
              <a:gd name="connsiteX4" fmla="*/ 2481943 w 2481943"/>
              <a:gd name="connsiteY4" fmla="*/ 941177 h 1064250"/>
              <a:gd name="connsiteX0" fmla="*/ 0 w 2481943"/>
              <a:gd name="connsiteY0" fmla="*/ 318295 h 1104023"/>
              <a:gd name="connsiteX1" fmla="*/ 390745 w 2481943"/>
              <a:gd name="connsiteY1" fmla="*/ 17124 h 1104023"/>
              <a:gd name="connsiteX2" fmla="*/ 1364343 w 2481943"/>
              <a:gd name="connsiteY2" fmla="*/ 187667 h 1104023"/>
              <a:gd name="connsiteX3" fmla="*/ 1987980 w 2481943"/>
              <a:gd name="connsiteY3" fmla="*/ 1063967 h 1104023"/>
              <a:gd name="connsiteX4" fmla="*/ 2481943 w 2481943"/>
              <a:gd name="connsiteY4" fmla="*/ 942410 h 1104023"/>
              <a:gd name="connsiteX0" fmla="*/ 0 w 2481943"/>
              <a:gd name="connsiteY0" fmla="*/ 301426 h 1093501"/>
              <a:gd name="connsiteX1" fmla="*/ 390745 w 2481943"/>
              <a:gd name="connsiteY1" fmla="*/ 255 h 1093501"/>
              <a:gd name="connsiteX2" fmla="*/ 1332935 w 2481943"/>
              <a:gd name="connsiteY2" fmla="*/ 342248 h 1093501"/>
              <a:gd name="connsiteX3" fmla="*/ 1987980 w 2481943"/>
              <a:gd name="connsiteY3" fmla="*/ 1047098 h 1093501"/>
              <a:gd name="connsiteX4" fmla="*/ 2481943 w 2481943"/>
              <a:gd name="connsiteY4" fmla="*/ 925541 h 1093501"/>
              <a:gd name="connsiteX0" fmla="*/ 0 w 2481943"/>
              <a:gd name="connsiteY0" fmla="*/ 334763 h 1126838"/>
              <a:gd name="connsiteX1" fmla="*/ 390745 w 2481943"/>
              <a:gd name="connsiteY1" fmla="*/ 33592 h 1126838"/>
              <a:gd name="connsiteX2" fmla="*/ 1987980 w 2481943"/>
              <a:gd name="connsiteY2" fmla="*/ 1080435 h 1126838"/>
              <a:gd name="connsiteX3" fmla="*/ 2481943 w 2481943"/>
              <a:gd name="connsiteY3" fmla="*/ 958878 h 1126838"/>
              <a:gd name="connsiteX0" fmla="*/ 0 w 2481943"/>
              <a:gd name="connsiteY0" fmla="*/ 261928 h 1073216"/>
              <a:gd name="connsiteX1" fmla="*/ 962379 w 2481943"/>
              <a:gd name="connsiteY1" fmla="*/ 43307 h 1073216"/>
              <a:gd name="connsiteX2" fmla="*/ 1987980 w 2481943"/>
              <a:gd name="connsiteY2" fmla="*/ 1007600 h 1073216"/>
              <a:gd name="connsiteX3" fmla="*/ 2481943 w 2481943"/>
              <a:gd name="connsiteY3" fmla="*/ 886043 h 1073216"/>
              <a:gd name="connsiteX0" fmla="*/ 0 w 2481943"/>
              <a:gd name="connsiteY0" fmla="*/ 283435 h 1094723"/>
              <a:gd name="connsiteX1" fmla="*/ 962379 w 2481943"/>
              <a:gd name="connsiteY1" fmla="*/ 64814 h 1094723"/>
              <a:gd name="connsiteX2" fmla="*/ 1987980 w 2481943"/>
              <a:gd name="connsiteY2" fmla="*/ 1029107 h 1094723"/>
              <a:gd name="connsiteX3" fmla="*/ 2481943 w 2481943"/>
              <a:gd name="connsiteY3" fmla="*/ 907550 h 1094723"/>
              <a:gd name="connsiteX0" fmla="*/ 0 w 2343746"/>
              <a:gd name="connsiteY0" fmla="*/ 283435 h 1029190"/>
              <a:gd name="connsiteX1" fmla="*/ 962379 w 2343746"/>
              <a:gd name="connsiteY1" fmla="*/ 64814 h 1029190"/>
              <a:gd name="connsiteX2" fmla="*/ 1987980 w 2343746"/>
              <a:gd name="connsiteY2" fmla="*/ 1029107 h 1029190"/>
              <a:gd name="connsiteX3" fmla="*/ 2343746 w 2343746"/>
              <a:gd name="connsiteY3" fmla="*/ 120150 h 1029190"/>
              <a:gd name="connsiteX0" fmla="*/ 1117074 w 1381579"/>
              <a:gd name="connsiteY0" fmla="*/ 59407 h 1313162"/>
              <a:gd name="connsiteX1" fmla="*/ 212 w 1381579"/>
              <a:gd name="connsiteY1" fmla="*/ 348786 h 1313162"/>
              <a:gd name="connsiteX2" fmla="*/ 1025813 w 1381579"/>
              <a:gd name="connsiteY2" fmla="*/ 1313079 h 1313162"/>
              <a:gd name="connsiteX3" fmla="*/ 1381579 w 1381579"/>
              <a:gd name="connsiteY3" fmla="*/ 404122 h 1313162"/>
              <a:gd name="connsiteX0" fmla="*/ 101160 w 365665"/>
              <a:gd name="connsiteY0" fmla="*/ 0 h 1253755"/>
              <a:gd name="connsiteX1" fmla="*/ 9899 w 365665"/>
              <a:gd name="connsiteY1" fmla="*/ 1253672 h 1253755"/>
              <a:gd name="connsiteX2" fmla="*/ 365665 w 365665"/>
              <a:gd name="connsiteY2" fmla="*/ 344715 h 125375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76465"/>
              <a:gd name="connsiteX1" fmla="*/ 264505 w 264505"/>
              <a:gd name="connsiteY1" fmla="*/ 376465 h 376465"/>
              <a:gd name="connsiteX0" fmla="*/ 0 w 245660"/>
              <a:gd name="connsiteY0" fmla="*/ 0 h 452665"/>
              <a:gd name="connsiteX1" fmla="*/ 245660 w 245660"/>
              <a:gd name="connsiteY1" fmla="*/ 452665 h 452665"/>
              <a:gd name="connsiteX0" fmla="*/ 0 w 207970"/>
              <a:gd name="connsiteY0" fmla="*/ 0 h 344715"/>
              <a:gd name="connsiteX1" fmla="*/ 207970 w 207970"/>
              <a:gd name="connsiteY1" fmla="*/ 344715 h 344715"/>
              <a:gd name="connsiteX0" fmla="*/ 0 w 207970"/>
              <a:gd name="connsiteY0" fmla="*/ 0 h 344715"/>
              <a:gd name="connsiteX1" fmla="*/ 207970 w 207970"/>
              <a:gd name="connsiteY1" fmla="*/ 344715 h 344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7970" h="344715">
                <a:moveTo>
                  <a:pt x="0" y="0"/>
                </a:moveTo>
                <a:cubicBezTo>
                  <a:pt x="19070" y="229205"/>
                  <a:pt x="-5832" y="331410"/>
                  <a:pt x="207970" y="344715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943600" y="6219826"/>
            <a:ext cx="3562350" cy="295576"/>
          </a:xfrm>
          <a:prstGeom prst="rect">
            <a:avLst/>
          </a:prstGeom>
          <a:noFill/>
          <a:ln w="28575">
            <a:solidFill>
              <a:srgbClr val="1D1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438900" y="6888326"/>
            <a:ext cx="3562350" cy="295576"/>
          </a:xfrm>
          <a:prstGeom prst="rect">
            <a:avLst/>
          </a:prstGeom>
          <a:noFill/>
          <a:ln w="28575">
            <a:solidFill>
              <a:srgbClr val="1D1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927702" y="8655662"/>
            <a:ext cx="3562350" cy="295576"/>
          </a:xfrm>
          <a:prstGeom prst="rect">
            <a:avLst/>
          </a:prstGeom>
          <a:noFill/>
          <a:ln w="28575">
            <a:solidFill>
              <a:srgbClr val="1D1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11752" y="9324163"/>
            <a:ext cx="3562350" cy="295576"/>
          </a:xfrm>
          <a:prstGeom prst="rect">
            <a:avLst/>
          </a:prstGeom>
          <a:noFill/>
          <a:ln w="28575">
            <a:solidFill>
              <a:srgbClr val="1D1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 rot="19810236">
            <a:off x="13072441" y="6402258"/>
            <a:ext cx="1323975" cy="295576"/>
          </a:xfrm>
          <a:prstGeom prst="rect">
            <a:avLst/>
          </a:prstGeom>
          <a:noFill/>
          <a:ln w="28575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 rot="1765485">
            <a:off x="13071038" y="6434382"/>
            <a:ext cx="1323975" cy="29557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 rot="5400000">
            <a:off x="13031289" y="6402258"/>
            <a:ext cx="1323975" cy="2955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 rot="16200000">
            <a:off x="13129667" y="8978797"/>
            <a:ext cx="1165322" cy="295576"/>
          </a:xfrm>
          <a:prstGeom prst="rect">
            <a:avLst/>
          </a:prstGeom>
          <a:noFill/>
          <a:ln w="28575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8" name="Rectangle 17"/>
          <p:cNvSpPr/>
          <p:nvPr/>
        </p:nvSpPr>
        <p:spPr>
          <a:xfrm>
            <a:off x="13198129" y="8960026"/>
            <a:ext cx="1016454" cy="2955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" name="Straight Connector 24"/>
          <p:cNvCxnSpPr>
            <a:stCxn id="27" idx="3"/>
          </p:cNvCxnSpPr>
          <p:nvPr/>
        </p:nvCxnSpPr>
        <p:spPr>
          <a:xfrm flipV="1">
            <a:off x="4666781" y="6367614"/>
            <a:ext cx="1298425" cy="16750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256591" y="6350452"/>
            <a:ext cx="1410190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LED5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256591" y="6721018"/>
            <a:ext cx="141019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LED4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253663" y="8673763"/>
            <a:ext cx="1410190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LED5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253663" y="9034804"/>
            <a:ext cx="141019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LED4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116957" y="9078477"/>
            <a:ext cx="1410190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LED1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6116957" y="8708813"/>
            <a:ext cx="1410190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LED2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6139293" y="6749146"/>
            <a:ext cx="1410190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LED1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16139293" y="6379486"/>
            <a:ext cx="1410190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LED2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6139293" y="6018438"/>
            <a:ext cx="141019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LED3</a:t>
            </a:r>
            <a:endParaRPr lang="en-US" dirty="0"/>
          </a:p>
        </p:txBody>
      </p:sp>
      <p:cxnSp>
        <p:nvCxnSpPr>
          <p:cNvPr id="37" name="Straight Connector 36"/>
          <p:cNvCxnSpPr>
            <a:endCxn id="11" idx="1"/>
          </p:cNvCxnSpPr>
          <p:nvPr/>
        </p:nvCxnSpPr>
        <p:spPr>
          <a:xfrm>
            <a:off x="4673889" y="6933812"/>
            <a:ext cx="1765011" cy="10230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0" idx="3"/>
            <a:endCxn id="13" idx="1"/>
          </p:cNvCxnSpPr>
          <p:nvPr/>
        </p:nvCxnSpPr>
        <p:spPr>
          <a:xfrm>
            <a:off x="4663853" y="9219470"/>
            <a:ext cx="647899" cy="25248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9" idx="3"/>
            <a:endCxn id="12" idx="1"/>
          </p:cNvCxnSpPr>
          <p:nvPr/>
        </p:nvCxnSpPr>
        <p:spPr>
          <a:xfrm flipV="1">
            <a:off x="4663853" y="8803450"/>
            <a:ext cx="1263849" cy="54979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31" idx="1"/>
            <a:endCxn id="18" idx="3"/>
          </p:cNvCxnSpPr>
          <p:nvPr/>
        </p:nvCxnSpPr>
        <p:spPr>
          <a:xfrm flipH="1" flipV="1">
            <a:off x="14214583" y="9107814"/>
            <a:ext cx="1902374" cy="155329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32" idx="1"/>
          </p:cNvCxnSpPr>
          <p:nvPr/>
        </p:nvCxnSpPr>
        <p:spPr>
          <a:xfrm flipH="1" flipV="1">
            <a:off x="13860116" y="8655662"/>
            <a:ext cx="2256841" cy="237817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33" idx="1"/>
          </p:cNvCxnSpPr>
          <p:nvPr/>
        </p:nvCxnSpPr>
        <p:spPr>
          <a:xfrm flipH="1">
            <a:off x="13841065" y="6933812"/>
            <a:ext cx="2298228" cy="20789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34" idx="1"/>
            <a:endCxn id="14" idx="3"/>
          </p:cNvCxnSpPr>
          <p:nvPr/>
        </p:nvCxnSpPr>
        <p:spPr>
          <a:xfrm flipH="1" flipV="1">
            <a:off x="14308709" y="6220761"/>
            <a:ext cx="1830584" cy="34339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Freeform 66"/>
          <p:cNvSpPr/>
          <p:nvPr/>
        </p:nvSpPr>
        <p:spPr>
          <a:xfrm>
            <a:off x="13341298" y="5329782"/>
            <a:ext cx="2781505" cy="890115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18011 h 1094392"/>
              <a:gd name="connsiteX1" fmla="*/ 390745 w 2481943"/>
              <a:gd name="connsiteY1" fmla="*/ 16840 h 1094392"/>
              <a:gd name="connsiteX2" fmla="*/ 1364343 w 2481943"/>
              <a:gd name="connsiteY2" fmla="*/ 187383 h 1094392"/>
              <a:gd name="connsiteX3" fmla="*/ 2006825 w 2481943"/>
              <a:gd name="connsiteY3" fmla="*/ 1050983 h 1094392"/>
              <a:gd name="connsiteX4" fmla="*/ 2481943 w 2481943"/>
              <a:gd name="connsiteY4" fmla="*/ 942126 h 1094392"/>
              <a:gd name="connsiteX0" fmla="*/ 0 w 2481943"/>
              <a:gd name="connsiteY0" fmla="*/ 317062 h 1064250"/>
              <a:gd name="connsiteX1" fmla="*/ 390745 w 2481943"/>
              <a:gd name="connsiteY1" fmla="*/ 15891 h 1064250"/>
              <a:gd name="connsiteX2" fmla="*/ 1364343 w 2481943"/>
              <a:gd name="connsiteY2" fmla="*/ 186434 h 1064250"/>
              <a:gd name="connsiteX3" fmla="*/ 2006825 w 2481943"/>
              <a:gd name="connsiteY3" fmla="*/ 1005584 h 1064250"/>
              <a:gd name="connsiteX4" fmla="*/ 2481943 w 2481943"/>
              <a:gd name="connsiteY4" fmla="*/ 941177 h 1064250"/>
              <a:gd name="connsiteX0" fmla="*/ 0 w 2481943"/>
              <a:gd name="connsiteY0" fmla="*/ 318295 h 1104023"/>
              <a:gd name="connsiteX1" fmla="*/ 390745 w 2481943"/>
              <a:gd name="connsiteY1" fmla="*/ 17124 h 1104023"/>
              <a:gd name="connsiteX2" fmla="*/ 1364343 w 2481943"/>
              <a:gd name="connsiteY2" fmla="*/ 187667 h 1104023"/>
              <a:gd name="connsiteX3" fmla="*/ 1987980 w 2481943"/>
              <a:gd name="connsiteY3" fmla="*/ 1063967 h 1104023"/>
              <a:gd name="connsiteX4" fmla="*/ 2481943 w 2481943"/>
              <a:gd name="connsiteY4" fmla="*/ 942410 h 1104023"/>
              <a:gd name="connsiteX0" fmla="*/ 0 w 2481943"/>
              <a:gd name="connsiteY0" fmla="*/ 301426 h 1093501"/>
              <a:gd name="connsiteX1" fmla="*/ 390745 w 2481943"/>
              <a:gd name="connsiteY1" fmla="*/ 255 h 1093501"/>
              <a:gd name="connsiteX2" fmla="*/ 1332935 w 2481943"/>
              <a:gd name="connsiteY2" fmla="*/ 342248 h 1093501"/>
              <a:gd name="connsiteX3" fmla="*/ 1987980 w 2481943"/>
              <a:gd name="connsiteY3" fmla="*/ 1047098 h 1093501"/>
              <a:gd name="connsiteX4" fmla="*/ 2481943 w 2481943"/>
              <a:gd name="connsiteY4" fmla="*/ 925541 h 1093501"/>
              <a:gd name="connsiteX0" fmla="*/ 0 w 2481943"/>
              <a:gd name="connsiteY0" fmla="*/ 334763 h 1126838"/>
              <a:gd name="connsiteX1" fmla="*/ 390745 w 2481943"/>
              <a:gd name="connsiteY1" fmla="*/ 33592 h 1126838"/>
              <a:gd name="connsiteX2" fmla="*/ 1987980 w 2481943"/>
              <a:gd name="connsiteY2" fmla="*/ 1080435 h 1126838"/>
              <a:gd name="connsiteX3" fmla="*/ 2481943 w 2481943"/>
              <a:gd name="connsiteY3" fmla="*/ 958878 h 1126838"/>
              <a:gd name="connsiteX0" fmla="*/ 0 w 2481943"/>
              <a:gd name="connsiteY0" fmla="*/ 261928 h 1073216"/>
              <a:gd name="connsiteX1" fmla="*/ 962379 w 2481943"/>
              <a:gd name="connsiteY1" fmla="*/ 43307 h 1073216"/>
              <a:gd name="connsiteX2" fmla="*/ 1987980 w 2481943"/>
              <a:gd name="connsiteY2" fmla="*/ 1007600 h 1073216"/>
              <a:gd name="connsiteX3" fmla="*/ 2481943 w 2481943"/>
              <a:gd name="connsiteY3" fmla="*/ 886043 h 1073216"/>
              <a:gd name="connsiteX0" fmla="*/ 0 w 2481943"/>
              <a:gd name="connsiteY0" fmla="*/ 283435 h 1094723"/>
              <a:gd name="connsiteX1" fmla="*/ 962379 w 2481943"/>
              <a:gd name="connsiteY1" fmla="*/ 64814 h 1094723"/>
              <a:gd name="connsiteX2" fmla="*/ 1987980 w 2481943"/>
              <a:gd name="connsiteY2" fmla="*/ 1029107 h 1094723"/>
              <a:gd name="connsiteX3" fmla="*/ 2481943 w 2481943"/>
              <a:gd name="connsiteY3" fmla="*/ 907550 h 1094723"/>
              <a:gd name="connsiteX0" fmla="*/ 0 w 3838789"/>
              <a:gd name="connsiteY0" fmla="*/ 189174 h 1102062"/>
              <a:gd name="connsiteX1" fmla="*/ 2319225 w 3838789"/>
              <a:gd name="connsiteY1" fmla="*/ 72153 h 1102062"/>
              <a:gd name="connsiteX2" fmla="*/ 3344826 w 3838789"/>
              <a:gd name="connsiteY2" fmla="*/ 1036446 h 1102062"/>
              <a:gd name="connsiteX3" fmla="*/ 3838789 w 3838789"/>
              <a:gd name="connsiteY3" fmla="*/ 914889 h 1102062"/>
              <a:gd name="connsiteX0" fmla="*/ 0 w 3590034"/>
              <a:gd name="connsiteY0" fmla="*/ 175015 h 1110763"/>
              <a:gd name="connsiteX1" fmla="*/ 2070470 w 3590034"/>
              <a:gd name="connsiteY1" fmla="*/ 80854 h 1110763"/>
              <a:gd name="connsiteX2" fmla="*/ 3096071 w 3590034"/>
              <a:gd name="connsiteY2" fmla="*/ 1045147 h 1110763"/>
              <a:gd name="connsiteX3" fmla="*/ 3590034 w 3590034"/>
              <a:gd name="connsiteY3" fmla="*/ 923590 h 1110763"/>
              <a:gd name="connsiteX0" fmla="*/ 812469 w 4429349"/>
              <a:gd name="connsiteY0" fmla="*/ 791062 h 1777039"/>
              <a:gd name="connsiteX1" fmla="*/ 124019 w 4429349"/>
              <a:gd name="connsiteY1" fmla="*/ 18721 h 1777039"/>
              <a:gd name="connsiteX2" fmla="*/ 3908540 w 4429349"/>
              <a:gd name="connsiteY2" fmla="*/ 1661194 h 1777039"/>
              <a:gd name="connsiteX3" fmla="*/ 4402503 w 4429349"/>
              <a:gd name="connsiteY3" fmla="*/ 1539637 h 1777039"/>
              <a:gd name="connsiteX0" fmla="*/ 2809773 w 5930088"/>
              <a:gd name="connsiteY0" fmla="*/ 791062 h 1671208"/>
              <a:gd name="connsiteX1" fmla="*/ 2121323 w 5930088"/>
              <a:gd name="connsiteY1" fmla="*/ 18721 h 1671208"/>
              <a:gd name="connsiteX2" fmla="*/ 5905844 w 5930088"/>
              <a:gd name="connsiteY2" fmla="*/ 1661194 h 1671208"/>
              <a:gd name="connsiteX3" fmla="*/ 16 w 5930088"/>
              <a:gd name="connsiteY3" fmla="*/ 709057 h 1671208"/>
              <a:gd name="connsiteX0" fmla="*/ 2811226 w 2818137"/>
              <a:gd name="connsiteY0" fmla="*/ 974675 h 974675"/>
              <a:gd name="connsiteX1" fmla="*/ 2122776 w 2818137"/>
              <a:gd name="connsiteY1" fmla="*/ 202334 h 974675"/>
              <a:gd name="connsiteX2" fmla="*/ 389456 w 2818137"/>
              <a:gd name="connsiteY2" fmla="*/ 46487 h 974675"/>
              <a:gd name="connsiteX3" fmla="*/ 1469 w 2818137"/>
              <a:gd name="connsiteY3" fmla="*/ 892670 h 974675"/>
              <a:gd name="connsiteX0" fmla="*/ 2811226 w 2811226"/>
              <a:gd name="connsiteY0" fmla="*/ 974675 h 974675"/>
              <a:gd name="connsiteX1" fmla="*/ 2122776 w 2811226"/>
              <a:gd name="connsiteY1" fmla="*/ 202334 h 974675"/>
              <a:gd name="connsiteX2" fmla="*/ 389456 w 2811226"/>
              <a:gd name="connsiteY2" fmla="*/ 46487 h 974675"/>
              <a:gd name="connsiteX3" fmla="*/ 1469 w 2811226"/>
              <a:gd name="connsiteY3" fmla="*/ 892670 h 974675"/>
              <a:gd name="connsiteX0" fmla="*/ 2810651 w 2810651"/>
              <a:gd name="connsiteY0" fmla="*/ 939261 h 939261"/>
              <a:gd name="connsiteX1" fmla="*/ 1843294 w 2810651"/>
              <a:gd name="connsiteY1" fmla="*/ 410760 h 939261"/>
              <a:gd name="connsiteX2" fmla="*/ 388881 w 2810651"/>
              <a:gd name="connsiteY2" fmla="*/ 11073 h 939261"/>
              <a:gd name="connsiteX3" fmla="*/ 894 w 2810651"/>
              <a:gd name="connsiteY3" fmla="*/ 857256 h 939261"/>
              <a:gd name="connsiteX0" fmla="*/ 2810651 w 2810651"/>
              <a:gd name="connsiteY0" fmla="*/ 928188 h 928188"/>
              <a:gd name="connsiteX1" fmla="*/ 388881 w 2810651"/>
              <a:gd name="connsiteY1" fmla="*/ 0 h 928188"/>
              <a:gd name="connsiteX2" fmla="*/ 894 w 2810651"/>
              <a:gd name="connsiteY2" fmla="*/ 846183 h 928188"/>
              <a:gd name="connsiteX0" fmla="*/ 2771605 w 2771605"/>
              <a:gd name="connsiteY0" fmla="*/ 928213 h 928213"/>
              <a:gd name="connsiteX1" fmla="*/ 349835 w 2771605"/>
              <a:gd name="connsiteY1" fmla="*/ 25 h 928213"/>
              <a:gd name="connsiteX2" fmla="*/ 22153 w 2771605"/>
              <a:gd name="connsiteY2" fmla="*/ 891928 h 928213"/>
              <a:gd name="connsiteX0" fmla="*/ 2755043 w 2755043"/>
              <a:gd name="connsiteY0" fmla="*/ 951073 h 951073"/>
              <a:gd name="connsiteX1" fmla="*/ 416191 w 2755043"/>
              <a:gd name="connsiteY1" fmla="*/ 25 h 951073"/>
              <a:gd name="connsiteX2" fmla="*/ 5591 w 2755043"/>
              <a:gd name="connsiteY2" fmla="*/ 914788 h 951073"/>
              <a:gd name="connsiteX0" fmla="*/ 2750626 w 2750626"/>
              <a:gd name="connsiteY0" fmla="*/ 1027271 h 1027271"/>
              <a:gd name="connsiteX1" fmla="*/ 509768 w 2750626"/>
              <a:gd name="connsiteY1" fmla="*/ 23 h 1027271"/>
              <a:gd name="connsiteX2" fmla="*/ 1174 w 2750626"/>
              <a:gd name="connsiteY2" fmla="*/ 990986 h 1027271"/>
              <a:gd name="connsiteX0" fmla="*/ 2751360 w 2751360"/>
              <a:gd name="connsiteY0" fmla="*/ 890115 h 890115"/>
              <a:gd name="connsiteX1" fmla="*/ 472812 w 2751360"/>
              <a:gd name="connsiteY1" fmla="*/ 27 h 890115"/>
              <a:gd name="connsiteX2" fmla="*/ 1908 w 2751360"/>
              <a:gd name="connsiteY2" fmla="*/ 853830 h 890115"/>
              <a:gd name="connsiteX0" fmla="*/ 2751360 w 2751360"/>
              <a:gd name="connsiteY0" fmla="*/ 890115 h 890115"/>
              <a:gd name="connsiteX1" fmla="*/ 472812 w 2751360"/>
              <a:gd name="connsiteY1" fmla="*/ 27 h 890115"/>
              <a:gd name="connsiteX2" fmla="*/ 1908 w 2751360"/>
              <a:gd name="connsiteY2" fmla="*/ 853830 h 890115"/>
              <a:gd name="connsiteX0" fmla="*/ 2751360 w 2751360"/>
              <a:gd name="connsiteY0" fmla="*/ 890115 h 890115"/>
              <a:gd name="connsiteX1" fmla="*/ 472812 w 2751360"/>
              <a:gd name="connsiteY1" fmla="*/ 27 h 890115"/>
              <a:gd name="connsiteX2" fmla="*/ 1908 w 2751360"/>
              <a:gd name="connsiteY2" fmla="*/ 853830 h 890115"/>
              <a:gd name="connsiteX0" fmla="*/ 2751586 w 2751586"/>
              <a:gd name="connsiteY0" fmla="*/ 890115 h 890115"/>
              <a:gd name="connsiteX1" fmla="*/ 473038 w 2751586"/>
              <a:gd name="connsiteY1" fmla="*/ 27 h 890115"/>
              <a:gd name="connsiteX2" fmla="*/ 2134 w 2751586"/>
              <a:gd name="connsiteY2" fmla="*/ 853830 h 89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51586" h="890115">
                <a:moveTo>
                  <a:pt x="2751586" y="890115"/>
                </a:moveTo>
                <a:cubicBezTo>
                  <a:pt x="2345046" y="536722"/>
                  <a:pt x="938818" y="6074"/>
                  <a:pt x="473038" y="27"/>
                </a:cubicBezTo>
                <a:cubicBezTo>
                  <a:pt x="7258" y="-6020"/>
                  <a:pt x="-9063" y="1009935"/>
                  <a:pt x="2134" y="853830"/>
                </a:cubicBezTo>
              </a:path>
            </a:pathLst>
          </a:cu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71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0" b="1"/>
          <a:stretch/>
        </p:blipFill>
        <p:spPr>
          <a:xfrm>
            <a:off x="2355399" y="1691070"/>
            <a:ext cx="12107639" cy="5932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5803" y="1778156"/>
            <a:ext cx="4994695" cy="387968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-4" r="4349" b="4286"/>
          <a:stretch/>
        </p:blipFill>
        <p:spPr>
          <a:xfrm rot="16200000">
            <a:off x="13136098" y="6102672"/>
            <a:ext cx="118860" cy="200028"/>
          </a:xfrm>
          <a:prstGeom prst="rect">
            <a:avLst/>
          </a:prstGeom>
          <a:ln w="38100">
            <a:solidFill>
              <a:srgbClr val="FFC000"/>
            </a:solidFill>
          </a:ln>
        </p:spPr>
      </p:pic>
      <p:sp>
        <p:nvSpPr>
          <p:cNvPr id="12" name="TextBox 11"/>
          <p:cNvSpPr txBox="1"/>
          <p:nvPr/>
        </p:nvSpPr>
        <p:spPr>
          <a:xfrm>
            <a:off x="15911035" y="6805037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PA10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AUX_RX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11384185" y="5142923"/>
            <a:ext cx="255968" cy="590590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81 w 819431"/>
              <a:gd name="connsiteY0" fmla="*/ 495300 h 495300"/>
              <a:gd name="connsiteX1" fmla="*/ 216181 w 819431"/>
              <a:gd name="connsiteY1" fmla="*/ 120650 h 495300"/>
              <a:gd name="connsiteX2" fmla="*/ 819431 w 819431"/>
              <a:gd name="connsiteY2" fmla="*/ 0 h 495300"/>
              <a:gd name="connsiteX0" fmla="*/ 281 w 819431"/>
              <a:gd name="connsiteY0" fmla="*/ 495300 h 495300"/>
              <a:gd name="connsiteX1" fmla="*/ 216181 w 819431"/>
              <a:gd name="connsiteY1" fmla="*/ 120650 h 495300"/>
              <a:gd name="connsiteX2" fmla="*/ 819431 w 819431"/>
              <a:gd name="connsiteY2" fmla="*/ 0 h 495300"/>
              <a:gd name="connsiteX0" fmla="*/ 3120 w 822270"/>
              <a:gd name="connsiteY0" fmla="*/ 495300 h 495300"/>
              <a:gd name="connsiteX1" fmla="*/ 219020 w 822270"/>
              <a:gd name="connsiteY1" fmla="*/ 120650 h 495300"/>
              <a:gd name="connsiteX2" fmla="*/ 822270 w 822270"/>
              <a:gd name="connsiteY2" fmla="*/ 0 h 495300"/>
              <a:gd name="connsiteX0" fmla="*/ 3120 w 822270"/>
              <a:gd name="connsiteY0" fmla="*/ 495300 h 495300"/>
              <a:gd name="connsiteX1" fmla="*/ 219020 w 822270"/>
              <a:gd name="connsiteY1" fmla="*/ 120650 h 495300"/>
              <a:gd name="connsiteX2" fmla="*/ 822270 w 822270"/>
              <a:gd name="connsiteY2" fmla="*/ 0 h 495300"/>
              <a:gd name="connsiteX0" fmla="*/ 3120 w 822270"/>
              <a:gd name="connsiteY0" fmla="*/ 495300 h 495300"/>
              <a:gd name="connsiteX1" fmla="*/ 219020 w 822270"/>
              <a:gd name="connsiteY1" fmla="*/ 120650 h 495300"/>
              <a:gd name="connsiteX2" fmla="*/ 822270 w 822270"/>
              <a:gd name="connsiteY2" fmla="*/ 0 h 495300"/>
              <a:gd name="connsiteX0" fmla="*/ 2340 w 821490"/>
              <a:gd name="connsiteY0" fmla="*/ 495300 h 495300"/>
              <a:gd name="connsiteX1" fmla="*/ 218240 w 821490"/>
              <a:gd name="connsiteY1" fmla="*/ 120650 h 495300"/>
              <a:gd name="connsiteX2" fmla="*/ 821490 w 821490"/>
              <a:gd name="connsiteY2" fmla="*/ 0 h 495300"/>
              <a:gd name="connsiteX0" fmla="*/ 100392 w 316295"/>
              <a:gd name="connsiteY0" fmla="*/ 394968 h 953778"/>
              <a:gd name="connsiteX1" fmla="*/ 316292 w 316295"/>
              <a:gd name="connsiteY1" fmla="*/ 20318 h 953778"/>
              <a:gd name="connsiteX2" fmla="*/ 94042 w 316295"/>
              <a:gd name="connsiteY2" fmla="*/ 953768 h 953778"/>
              <a:gd name="connsiteX0" fmla="*/ 263640 w 263640"/>
              <a:gd name="connsiteY0" fmla="*/ 69430 h 628269"/>
              <a:gd name="connsiteX1" fmla="*/ 3290 w 263640"/>
              <a:gd name="connsiteY1" fmla="*/ 317080 h 628269"/>
              <a:gd name="connsiteX2" fmla="*/ 257290 w 263640"/>
              <a:gd name="connsiteY2" fmla="*/ 628230 h 628269"/>
              <a:gd name="connsiteX0" fmla="*/ 263640 w 263640"/>
              <a:gd name="connsiteY0" fmla="*/ 4 h 558843"/>
              <a:gd name="connsiteX1" fmla="*/ 3290 w 263640"/>
              <a:gd name="connsiteY1" fmla="*/ 247654 h 558843"/>
              <a:gd name="connsiteX2" fmla="*/ 257290 w 263640"/>
              <a:gd name="connsiteY2" fmla="*/ 558804 h 558843"/>
              <a:gd name="connsiteX0" fmla="*/ 243268 w 255968"/>
              <a:gd name="connsiteY0" fmla="*/ 2 h 577892"/>
              <a:gd name="connsiteX1" fmla="*/ 1968 w 255968"/>
              <a:gd name="connsiteY1" fmla="*/ 266702 h 577892"/>
              <a:gd name="connsiteX2" fmla="*/ 255968 w 255968"/>
              <a:gd name="connsiteY2" fmla="*/ 577852 h 577892"/>
              <a:gd name="connsiteX0" fmla="*/ 243268 w 255968"/>
              <a:gd name="connsiteY0" fmla="*/ 0 h 577890"/>
              <a:gd name="connsiteX1" fmla="*/ 1968 w 255968"/>
              <a:gd name="connsiteY1" fmla="*/ 266700 h 577890"/>
              <a:gd name="connsiteX2" fmla="*/ 255968 w 255968"/>
              <a:gd name="connsiteY2" fmla="*/ 577850 h 577890"/>
              <a:gd name="connsiteX0" fmla="*/ 243268 w 255968"/>
              <a:gd name="connsiteY0" fmla="*/ 0 h 577890"/>
              <a:gd name="connsiteX1" fmla="*/ 1968 w 255968"/>
              <a:gd name="connsiteY1" fmla="*/ 266700 h 577890"/>
              <a:gd name="connsiteX2" fmla="*/ 255968 w 255968"/>
              <a:gd name="connsiteY2" fmla="*/ 577850 h 577890"/>
              <a:gd name="connsiteX0" fmla="*/ 243268 w 255968"/>
              <a:gd name="connsiteY0" fmla="*/ 0 h 590588"/>
              <a:gd name="connsiteX1" fmla="*/ 1968 w 255968"/>
              <a:gd name="connsiteY1" fmla="*/ 266700 h 590588"/>
              <a:gd name="connsiteX2" fmla="*/ 255968 w 255968"/>
              <a:gd name="connsiteY2" fmla="*/ 590550 h 590588"/>
              <a:gd name="connsiteX0" fmla="*/ 243268 w 255968"/>
              <a:gd name="connsiteY0" fmla="*/ 0 h 590588"/>
              <a:gd name="connsiteX1" fmla="*/ 1968 w 255968"/>
              <a:gd name="connsiteY1" fmla="*/ 266700 h 590588"/>
              <a:gd name="connsiteX2" fmla="*/ 255968 w 255968"/>
              <a:gd name="connsiteY2" fmla="*/ 590550 h 590588"/>
              <a:gd name="connsiteX0" fmla="*/ 243268 w 255968"/>
              <a:gd name="connsiteY0" fmla="*/ 0 h 590593"/>
              <a:gd name="connsiteX1" fmla="*/ 1968 w 255968"/>
              <a:gd name="connsiteY1" fmla="*/ 292100 h 590593"/>
              <a:gd name="connsiteX2" fmla="*/ 255968 w 255968"/>
              <a:gd name="connsiteY2" fmla="*/ 590550 h 590593"/>
              <a:gd name="connsiteX0" fmla="*/ 243268 w 255968"/>
              <a:gd name="connsiteY0" fmla="*/ 0 h 590590"/>
              <a:gd name="connsiteX1" fmla="*/ 1968 w 255968"/>
              <a:gd name="connsiteY1" fmla="*/ 279400 h 590590"/>
              <a:gd name="connsiteX2" fmla="*/ 255968 w 255968"/>
              <a:gd name="connsiteY2" fmla="*/ 590550 h 590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5968" h="590590">
                <a:moveTo>
                  <a:pt x="243268" y="0"/>
                </a:moveTo>
                <a:cubicBezTo>
                  <a:pt x="17578" y="18256"/>
                  <a:pt x="-149" y="180975"/>
                  <a:pt x="1968" y="279400"/>
                </a:cubicBezTo>
                <a:cubicBezTo>
                  <a:pt x="4085" y="377825"/>
                  <a:pt x="-46451" y="593990"/>
                  <a:pt x="255968" y="590550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14316305" y="4350790"/>
            <a:ext cx="1990725" cy="2357437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16650"/>
              <a:gd name="connsiteY0" fmla="*/ 0 h 1733105"/>
              <a:gd name="connsiteX1" fmla="*/ 3270250 w 6216650"/>
              <a:gd name="connsiteY1" fmla="*/ 1701800 h 1733105"/>
              <a:gd name="connsiteX2" fmla="*/ 6216650 w 6216650"/>
              <a:gd name="connsiteY2" fmla="*/ 1019175 h 1733105"/>
              <a:gd name="connsiteX0" fmla="*/ 0 w 6216650"/>
              <a:gd name="connsiteY0" fmla="*/ 0 h 1742225"/>
              <a:gd name="connsiteX1" fmla="*/ 3270250 w 6216650"/>
              <a:gd name="connsiteY1" fmla="*/ 1701800 h 1742225"/>
              <a:gd name="connsiteX2" fmla="*/ 6216650 w 6216650"/>
              <a:gd name="connsiteY2" fmla="*/ 1019175 h 1742225"/>
              <a:gd name="connsiteX0" fmla="*/ 0 w 5645150"/>
              <a:gd name="connsiteY0" fmla="*/ 0 h 1812769"/>
              <a:gd name="connsiteX1" fmla="*/ 3270250 w 5645150"/>
              <a:gd name="connsiteY1" fmla="*/ 1701800 h 1812769"/>
              <a:gd name="connsiteX2" fmla="*/ 5645150 w 5645150"/>
              <a:gd name="connsiteY2" fmla="*/ 1349375 h 1812769"/>
              <a:gd name="connsiteX0" fmla="*/ 0 w 5645150"/>
              <a:gd name="connsiteY0" fmla="*/ 0 h 1783182"/>
              <a:gd name="connsiteX1" fmla="*/ 3270250 w 5645150"/>
              <a:gd name="connsiteY1" fmla="*/ 1701800 h 1783182"/>
              <a:gd name="connsiteX2" fmla="*/ 5645150 w 5645150"/>
              <a:gd name="connsiteY2" fmla="*/ 1349375 h 1783182"/>
              <a:gd name="connsiteX0" fmla="*/ 0 w 5645150"/>
              <a:gd name="connsiteY0" fmla="*/ 0 h 1681992"/>
              <a:gd name="connsiteX1" fmla="*/ 3181350 w 5645150"/>
              <a:gd name="connsiteY1" fmla="*/ 1574800 h 1681992"/>
              <a:gd name="connsiteX2" fmla="*/ 5645150 w 5645150"/>
              <a:gd name="connsiteY2" fmla="*/ 1349375 h 1681992"/>
              <a:gd name="connsiteX0" fmla="*/ 0 w 5645150"/>
              <a:gd name="connsiteY0" fmla="*/ 0 h 1591696"/>
              <a:gd name="connsiteX1" fmla="*/ 3181350 w 5645150"/>
              <a:gd name="connsiteY1" fmla="*/ 1574800 h 1591696"/>
              <a:gd name="connsiteX2" fmla="*/ 5645150 w 5645150"/>
              <a:gd name="connsiteY2" fmla="*/ 1349375 h 1591696"/>
              <a:gd name="connsiteX0" fmla="*/ 0 w 5645150"/>
              <a:gd name="connsiteY0" fmla="*/ 0 h 1580416"/>
              <a:gd name="connsiteX1" fmla="*/ 3181350 w 5645150"/>
              <a:gd name="connsiteY1" fmla="*/ 1574800 h 1580416"/>
              <a:gd name="connsiteX2" fmla="*/ 5645150 w 5645150"/>
              <a:gd name="connsiteY2" fmla="*/ 1349375 h 1580416"/>
              <a:gd name="connsiteX0" fmla="*/ 0 w 5645150"/>
              <a:gd name="connsiteY0" fmla="*/ 0 h 1586055"/>
              <a:gd name="connsiteX1" fmla="*/ 3181350 w 5645150"/>
              <a:gd name="connsiteY1" fmla="*/ 1574800 h 1586055"/>
              <a:gd name="connsiteX2" fmla="*/ 5645150 w 5645150"/>
              <a:gd name="connsiteY2" fmla="*/ 1349375 h 1586055"/>
              <a:gd name="connsiteX0" fmla="*/ 0 w 5645150"/>
              <a:gd name="connsiteY0" fmla="*/ 0 h 1538232"/>
              <a:gd name="connsiteX1" fmla="*/ 3143250 w 5645150"/>
              <a:gd name="connsiteY1" fmla="*/ 1498600 h 1538232"/>
              <a:gd name="connsiteX2" fmla="*/ 5645150 w 5645150"/>
              <a:gd name="connsiteY2" fmla="*/ 1349375 h 1538232"/>
              <a:gd name="connsiteX0" fmla="*/ 0 w 5645150"/>
              <a:gd name="connsiteY0" fmla="*/ 0 h 1538232"/>
              <a:gd name="connsiteX1" fmla="*/ 1452559 w 5645150"/>
              <a:gd name="connsiteY1" fmla="*/ 803612 h 1538232"/>
              <a:gd name="connsiteX2" fmla="*/ 3143250 w 5645150"/>
              <a:gd name="connsiteY2" fmla="*/ 1498600 h 1538232"/>
              <a:gd name="connsiteX3" fmla="*/ 5645150 w 5645150"/>
              <a:gd name="connsiteY3" fmla="*/ 1349375 h 1538232"/>
              <a:gd name="connsiteX0" fmla="*/ 0 w 5645150"/>
              <a:gd name="connsiteY0" fmla="*/ 0 h 1588056"/>
              <a:gd name="connsiteX1" fmla="*/ 1287459 w 5645150"/>
              <a:gd name="connsiteY1" fmla="*/ 562312 h 1588056"/>
              <a:gd name="connsiteX2" fmla="*/ 3143250 w 5645150"/>
              <a:gd name="connsiteY2" fmla="*/ 1498600 h 1588056"/>
              <a:gd name="connsiteX3" fmla="*/ 5645150 w 5645150"/>
              <a:gd name="connsiteY3" fmla="*/ 1349375 h 1588056"/>
              <a:gd name="connsiteX0" fmla="*/ 0 w 5645150"/>
              <a:gd name="connsiteY0" fmla="*/ 0 h 1588056"/>
              <a:gd name="connsiteX1" fmla="*/ 1287459 w 5645150"/>
              <a:gd name="connsiteY1" fmla="*/ 562312 h 1588056"/>
              <a:gd name="connsiteX2" fmla="*/ 3143250 w 5645150"/>
              <a:gd name="connsiteY2" fmla="*/ 1498600 h 1588056"/>
              <a:gd name="connsiteX3" fmla="*/ 5645150 w 5645150"/>
              <a:gd name="connsiteY3" fmla="*/ 1349375 h 1588056"/>
              <a:gd name="connsiteX0" fmla="*/ 0 w 5645150"/>
              <a:gd name="connsiteY0" fmla="*/ 0 h 1588056"/>
              <a:gd name="connsiteX1" fmla="*/ 1287459 w 5645150"/>
              <a:gd name="connsiteY1" fmla="*/ 562312 h 1588056"/>
              <a:gd name="connsiteX2" fmla="*/ 3143250 w 5645150"/>
              <a:gd name="connsiteY2" fmla="*/ 1498600 h 1588056"/>
              <a:gd name="connsiteX3" fmla="*/ 5645150 w 5645150"/>
              <a:gd name="connsiteY3" fmla="*/ 1349375 h 1588056"/>
              <a:gd name="connsiteX0" fmla="*/ 0 w 5645150"/>
              <a:gd name="connsiteY0" fmla="*/ 0 h 1588056"/>
              <a:gd name="connsiteX1" fmla="*/ 1287459 w 5645150"/>
              <a:gd name="connsiteY1" fmla="*/ 562312 h 1588056"/>
              <a:gd name="connsiteX2" fmla="*/ 3143250 w 5645150"/>
              <a:gd name="connsiteY2" fmla="*/ 1498600 h 1588056"/>
              <a:gd name="connsiteX3" fmla="*/ 5645150 w 5645150"/>
              <a:gd name="connsiteY3" fmla="*/ 1349375 h 1588056"/>
              <a:gd name="connsiteX0" fmla="*/ 0 w 5645150"/>
              <a:gd name="connsiteY0" fmla="*/ 0 h 1597530"/>
              <a:gd name="connsiteX1" fmla="*/ 1244597 w 5645150"/>
              <a:gd name="connsiteY1" fmla="*/ 428962 h 1597530"/>
              <a:gd name="connsiteX2" fmla="*/ 3143250 w 5645150"/>
              <a:gd name="connsiteY2" fmla="*/ 1498600 h 1597530"/>
              <a:gd name="connsiteX3" fmla="*/ 5645150 w 5645150"/>
              <a:gd name="connsiteY3" fmla="*/ 1349375 h 1597530"/>
              <a:gd name="connsiteX0" fmla="*/ 0 w 5645150"/>
              <a:gd name="connsiteY0" fmla="*/ 0 h 1597530"/>
              <a:gd name="connsiteX1" fmla="*/ 1244597 w 5645150"/>
              <a:gd name="connsiteY1" fmla="*/ 428962 h 1597530"/>
              <a:gd name="connsiteX2" fmla="*/ 3143250 w 5645150"/>
              <a:gd name="connsiteY2" fmla="*/ 1498600 h 1597530"/>
              <a:gd name="connsiteX3" fmla="*/ 5645150 w 5645150"/>
              <a:gd name="connsiteY3" fmla="*/ 1349375 h 1597530"/>
              <a:gd name="connsiteX0" fmla="*/ 0 w 5645150"/>
              <a:gd name="connsiteY0" fmla="*/ 0 h 1561527"/>
              <a:gd name="connsiteX1" fmla="*/ 1244597 w 5645150"/>
              <a:gd name="connsiteY1" fmla="*/ 428962 h 1561527"/>
              <a:gd name="connsiteX2" fmla="*/ 3143250 w 5645150"/>
              <a:gd name="connsiteY2" fmla="*/ 1498600 h 1561527"/>
              <a:gd name="connsiteX3" fmla="*/ 5645150 w 5645150"/>
              <a:gd name="connsiteY3" fmla="*/ 1349375 h 1561527"/>
              <a:gd name="connsiteX0" fmla="*/ 0 w 5645150"/>
              <a:gd name="connsiteY0" fmla="*/ 0 h 1578664"/>
              <a:gd name="connsiteX1" fmla="*/ 1554159 w 5645150"/>
              <a:gd name="connsiteY1" fmla="*/ 695662 h 1578664"/>
              <a:gd name="connsiteX2" fmla="*/ 3143250 w 5645150"/>
              <a:gd name="connsiteY2" fmla="*/ 1498600 h 1578664"/>
              <a:gd name="connsiteX3" fmla="*/ 5645150 w 5645150"/>
              <a:gd name="connsiteY3" fmla="*/ 1349375 h 1578664"/>
              <a:gd name="connsiteX0" fmla="*/ 0 w 5645150"/>
              <a:gd name="connsiteY0" fmla="*/ 0 h 1578664"/>
              <a:gd name="connsiteX1" fmla="*/ 1554159 w 5645150"/>
              <a:gd name="connsiteY1" fmla="*/ 695662 h 1578664"/>
              <a:gd name="connsiteX2" fmla="*/ 3143250 w 5645150"/>
              <a:gd name="connsiteY2" fmla="*/ 1498600 h 1578664"/>
              <a:gd name="connsiteX3" fmla="*/ 5645150 w 5645150"/>
              <a:gd name="connsiteY3" fmla="*/ 1349375 h 1578664"/>
              <a:gd name="connsiteX0" fmla="*/ 0 w 5645150"/>
              <a:gd name="connsiteY0" fmla="*/ 0 h 1575335"/>
              <a:gd name="connsiteX1" fmla="*/ 1454146 w 5645150"/>
              <a:gd name="connsiteY1" fmla="*/ 743287 h 1575335"/>
              <a:gd name="connsiteX2" fmla="*/ 3143250 w 5645150"/>
              <a:gd name="connsiteY2" fmla="*/ 1498600 h 1575335"/>
              <a:gd name="connsiteX3" fmla="*/ 5645150 w 5645150"/>
              <a:gd name="connsiteY3" fmla="*/ 1349375 h 1575335"/>
              <a:gd name="connsiteX0" fmla="*/ 0 w 5645150"/>
              <a:gd name="connsiteY0" fmla="*/ 0 h 1575335"/>
              <a:gd name="connsiteX1" fmla="*/ 1454146 w 5645150"/>
              <a:gd name="connsiteY1" fmla="*/ 743287 h 1575335"/>
              <a:gd name="connsiteX2" fmla="*/ 3143250 w 5645150"/>
              <a:gd name="connsiteY2" fmla="*/ 1498600 h 1575335"/>
              <a:gd name="connsiteX3" fmla="*/ 5645150 w 5645150"/>
              <a:gd name="connsiteY3" fmla="*/ 1349375 h 1575335"/>
              <a:gd name="connsiteX0" fmla="*/ 0 w 5645150"/>
              <a:gd name="connsiteY0" fmla="*/ 0 h 1575335"/>
              <a:gd name="connsiteX1" fmla="*/ 1454146 w 5645150"/>
              <a:gd name="connsiteY1" fmla="*/ 743287 h 1575335"/>
              <a:gd name="connsiteX2" fmla="*/ 3143250 w 5645150"/>
              <a:gd name="connsiteY2" fmla="*/ 1498600 h 1575335"/>
              <a:gd name="connsiteX3" fmla="*/ 5645150 w 5645150"/>
              <a:gd name="connsiteY3" fmla="*/ 1349375 h 1575335"/>
              <a:gd name="connsiteX0" fmla="*/ 0 w 5645150"/>
              <a:gd name="connsiteY0" fmla="*/ 0 h 1575335"/>
              <a:gd name="connsiteX1" fmla="*/ 1454146 w 5645150"/>
              <a:gd name="connsiteY1" fmla="*/ 743287 h 1575335"/>
              <a:gd name="connsiteX2" fmla="*/ 3143250 w 5645150"/>
              <a:gd name="connsiteY2" fmla="*/ 1498600 h 1575335"/>
              <a:gd name="connsiteX3" fmla="*/ 5645150 w 5645150"/>
              <a:gd name="connsiteY3" fmla="*/ 1349375 h 1575335"/>
              <a:gd name="connsiteX0" fmla="*/ 0 w 5645150"/>
              <a:gd name="connsiteY0" fmla="*/ 0 h 1575335"/>
              <a:gd name="connsiteX1" fmla="*/ 1454146 w 5645150"/>
              <a:gd name="connsiteY1" fmla="*/ 743287 h 1575335"/>
              <a:gd name="connsiteX2" fmla="*/ 3143250 w 5645150"/>
              <a:gd name="connsiteY2" fmla="*/ 1498600 h 1575335"/>
              <a:gd name="connsiteX3" fmla="*/ 5645150 w 5645150"/>
              <a:gd name="connsiteY3" fmla="*/ 1349375 h 1575335"/>
              <a:gd name="connsiteX0" fmla="*/ 0 w 5645150"/>
              <a:gd name="connsiteY0" fmla="*/ 0 h 1553799"/>
              <a:gd name="connsiteX1" fmla="*/ 1454146 w 5645150"/>
              <a:gd name="connsiteY1" fmla="*/ 743287 h 1553799"/>
              <a:gd name="connsiteX2" fmla="*/ 3143250 w 5645150"/>
              <a:gd name="connsiteY2" fmla="*/ 1498600 h 1553799"/>
              <a:gd name="connsiteX3" fmla="*/ 5645150 w 5645150"/>
              <a:gd name="connsiteY3" fmla="*/ 1349375 h 1553799"/>
              <a:gd name="connsiteX0" fmla="*/ 0 w 5645150"/>
              <a:gd name="connsiteY0" fmla="*/ 0 h 1593196"/>
              <a:gd name="connsiteX1" fmla="*/ 1454146 w 5645150"/>
              <a:gd name="connsiteY1" fmla="*/ 743287 h 1593196"/>
              <a:gd name="connsiteX2" fmla="*/ 3057525 w 5645150"/>
              <a:gd name="connsiteY2" fmla="*/ 1560513 h 1593196"/>
              <a:gd name="connsiteX3" fmla="*/ 5645150 w 5645150"/>
              <a:gd name="connsiteY3" fmla="*/ 1349375 h 1593196"/>
              <a:gd name="connsiteX0" fmla="*/ 0 w 5645150"/>
              <a:gd name="connsiteY0" fmla="*/ 0 h 1573805"/>
              <a:gd name="connsiteX1" fmla="*/ 1454146 w 5645150"/>
              <a:gd name="connsiteY1" fmla="*/ 743287 h 1573805"/>
              <a:gd name="connsiteX2" fmla="*/ 3062287 w 5645150"/>
              <a:gd name="connsiteY2" fmla="*/ 1531938 h 1573805"/>
              <a:gd name="connsiteX3" fmla="*/ 5645150 w 5645150"/>
              <a:gd name="connsiteY3" fmla="*/ 1349375 h 1573805"/>
              <a:gd name="connsiteX0" fmla="*/ 0 w 5645150"/>
              <a:gd name="connsiteY0" fmla="*/ 0 h 1563611"/>
              <a:gd name="connsiteX1" fmla="*/ 1454146 w 5645150"/>
              <a:gd name="connsiteY1" fmla="*/ 743287 h 1563611"/>
              <a:gd name="connsiteX2" fmla="*/ 3062287 w 5645150"/>
              <a:gd name="connsiteY2" fmla="*/ 1531938 h 1563611"/>
              <a:gd name="connsiteX3" fmla="*/ 5645150 w 5645150"/>
              <a:gd name="connsiteY3" fmla="*/ 1349375 h 1563611"/>
              <a:gd name="connsiteX0" fmla="*/ 0 w 5645150"/>
              <a:gd name="connsiteY0" fmla="*/ 0 h 1580902"/>
              <a:gd name="connsiteX1" fmla="*/ 1454146 w 5645150"/>
              <a:gd name="connsiteY1" fmla="*/ 743287 h 1580902"/>
              <a:gd name="connsiteX2" fmla="*/ 3062287 w 5645150"/>
              <a:gd name="connsiteY2" fmla="*/ 1531938 h 1580902"/>
              <a:gd name="connsiteX3" fmla="*/ 5645150 w 5645150"/>
              <a:gd name="connsiteY3" fmla="*/ 1306513 h 1580902"/>
              <a:gd name="connsiteX0" fmla="*/ 0 w 5645150"/>
              <a:gd name="connsiteY0" fmla="*/ 0 h 1587510"/>
              <a:gd name="connsiteX1" fmla="*/ 1454146 w 5645150"/>
              <a:gd name="connsiteY1" fmla="*/ 743287 h 1587510"/>
              <a:gd name="connsiteX2" fmla="*/ 3062287 w 5645150"/>
              <a:gd name="connsiteY2" fmla="*/ 1531938 h 1587510"/>
              <a:gd name="connsiteX3" fmla="*/ 5645150 w 5645150"/>
              <a:gd name="connsiteY3" fmla="*/ 1306513 h 1587510"/>
              <a:gd name="connsiteX0" fmla="*/ 0 w 5635625"/>
              <a:gd name="connsiteY0" fmla="*/ 0 h 1594764"/>
              <a:gd name="connsiteX1" fmla="*/ 1454146 w 5635625"/>
              <a:gd name="connsiteY1" fmla="*/ 743287 h 1594764"/>
              <a:gd name="connsiteX2" fmla="*/ 3062287 w 5635625"/>
              <a:gd name="connsiteY2" fmla="*/ 1531938 h 1594764"/>
              <a:gd name="connsiteX3" fmla="*/ 5635625 w 5635625"/>
              <a:gd name="connsiteY3" fmla="*/ 1325563 h 1594764"/>
              <a:gd name="connsiteX0" fmla="*/ 0 w 5635625"/>
              <a:gd name="connsiteY0" fmla="*/ 0 h 1594764"/>
              <a:gd name="connsiteX1" fmla="*/ 1454146 w 5635625"/>
              <a:gd name="connsiteY1" fmla="*/ 743287 h 1594764"/>
              <a:gd name="connsiteX2" fmla="*/ 3062287 w 5635625"/>
              <a:gd name="connsiteY2" fmla="*/ 1531938 h 1594764"/>
              <a:gd name="connsiteX3" fmla="*/ 5635625 w 5635625"/>
              <a:gd name="connsiteY3" fmla="*/ 1325563 h 1594764"/>
              <a:gd name="connsiteX0" fmla="*/ 0 w 5635625"/>
              <a:gd name="connsiteY0" fmla="*/ 0 h 1594764"/>
              <a:gd name="connsiteX1" fmla="*/ 1454146 w 5635625"/>
              <a:gd name="connsiteY1" fmla="*/ 743287 h 1594764"/>
              <a:gd name="connsiteX2" fmla="*/ 3062287 w 5635625"/>
              <a:gd name="connsiteY2" fmla="*/ 1531938 h 1594764"/>
              <a:gd name="connsiteX3" fmla="*/ 5635625 w 5635625"/>
              <a:gd name="connsiteY3" fmla="*/ 1325563 h 1594764"/>
              <a:gd name="connsiteX0" fmla="*/ 0 w 5635625"/>
              <a:gd name="connsiteY0" fmla="*/ 0 h 1593721"/>
              <a:gd name="connsiteX1" fmla="*/ 1392233 w 5635625"/>
              <a:gd name="connsiteY1" fmla="*/ 757574 h 1593721"/>
              <a:gd name="connsiteX2" fmla="*/ 3062287 w 5635625"/>
              <a:gd name="connsiteY2" fmla="*/ 1531938 h 1593721"/>
              <a:gd name="connsiteX3" fmla="*/ 5635625 w 5635625"/>
              <a:gd name="connsiteY3" fmla="*/ 1325563 h 1593721"/>
              <a:gd name="connsiteX0" fmla="*/ 2204076 w 4258301"/>
              <a:gd name="connsiteY0" fmla="*/ 2971500 h 2971500"/>
              <a:gd name="connsiteX1" fmla="*/ 14909 w 4258301"/>
              <a:gd name="connsiteY1" fmla="*/ 46074 h 2971500"/>
              <a:gd name="connsiteX2" fmla="*/ 1684963 w 4258301"/>
              <a:gd name="connsiteY2" fmla="*/ 820438 h 2971500"/>
              <a:gd name="connsiteX3" fmla="*/ 4258301 w 4258301"/>
              <a:gd name="connsiteY3" fmla="*/ 614063 h 2971500"/>
              <a:gd name="connsiteX0" fmla="*/ 535295 w 2589520"/>
              <a:gd name="connsiteY0" fmla="*/ 2357437 h 2357437"/>
              <a:gd name="connsiteX1" fmla="*/ 1356028 w 2589520"/>
              <a:gd name="connsiteY1" fmla="*/ 1489411 h 2357437"/>
              <a:gd name="connsiteX2" fmla="*/ 16182 w 2589520"/>
              <a:gd name="connsiteY2" fmla="*/ 206375 h 2357437"/>
              <a:gd name="connsiteX3" fmla="*/ 2589520 w 2589520"/>
              <a:gd name="connsiteY3" fmla="*/ 0 h 2357437"/>
              <a:gd name="connsiteX0" fmla="*/ 607661 w 2661886"/>
              <a:gd name="connsiteY0" fmla="*/ 2357437 h 2357437"/>
              <a:gd name="connsiteX1" fmla="*/ 88548 w 2661886"/>
              <a:gd name="connsiteY1" fmla="*/ 206375 h 2357437"/>
              <a:gd name="connsiteX2" fmla="*/ 2661886 w 2661886"/>
              <a:gd name="connsiteY2" fmla="*/ 0 h 2357437"/>
              <a:gd name="connsiteX0" fmla="*/ 13488 w 2067713"/>
              <a:gd name="connsiteY0" fmla="*/ 2357437 h 2357437"/>
              <a:gd name="connsiteX1" fmla="*/ 815175 w 2067713"/>
              <a:gd name="connsiteY1" fmla="*/ 777875 h 2357437"/>
              <a:gd name="connsiteX2" fmla="*/ 2067713 w 2067713"/>
              <a:gd name="connsiteY2" fmla="*/ 0 h 2357437"/>
              <a:gd name="connsiteX0" fmla="*/ 13488 w 2067713"/>
              <a:gd name="connsiteY0" fmla="*/ 2357437 h 2357437"/>
              <a:gd name="connsiteX1" fmla="*/ 815175 w 2067713"/>
              <a:gd name="connsiteY1" fmla="*/ 777875 h 2357437"/>
              <a:gd name="connsiteX2" fmla="*/ 2067713 w 2067713"/>
              <a:gd name="connsiteY2" fmla="*/ 0 h 2357437"/>
              <a:gd name="connsiteX0" fmla="*/ 0 w 2054225"/>
              <a:gd name="connsiteY0" fmla="*/ 2357437 h 2357437"/>
              <a:gd name="connsiteX1" fmla="*/ 801687 w 2054225"/>
              <a:gd name="connsiteY1" fmla="*/ 777875 h 2357437"/>
              <a:gd name="connsiteX2" fmla="*/ 2054225 w 2054225"/>
              <a:gd name="connsiteY2" fmla="*/ 0 h 2357437"/>
              <a:gd name="connsiteX0" fmla="*/ 0 w 1990725"/>
              <a:gd name="connsiteY0" fmla="*/ 2357437 h 2357437"/>
              <a:gd name="connsiteX1" fmla="*/ 738187 w 1990725"/>
              <a:gd name="connsiteY1" fmla="*/ 777875 h 2357437"/>
              <a:gd name="connsiteX2" fmla="*/ 1990725 w 1990725"/>
              <a:gd name="connsiteY2" fmla="*/ 0 h 2357437"/>
              <a:gd name="connsiteX0" fmla="*/ 0 w 1990725"/>
              <a:gd name="connsiteY0" fmla="*/ 2357437 h 2357437"/>
              <a:gd name="connsiteX1" fmla="*/ 636587 w 1990725"/>
              <a:gd name="connsiteY1" fmla="*/ 663575 h 2357437"/>
              <a:gd name="connsiteX2" fmla="*/ 1990725 w 1990725"/>
              <a:gd name="connsiteY2" fmla="*/ 0 h 2357437"/>
              <a:gd name="connsiteX0" fmla="*/ 0 w 1990725"/>
              <a:gd name="connsiteY0" fmla="*/ 2357437 h 2357437"/>
              <a:gd name="connsiteX1" fmla="*/ 636587 w 1990725"/>
              <a:gd name="connsiteY1" fmla="*/ 663575 h 2357437"/>
              <a:gd name="connsiteX2" fmla="*/ 1990725 w 1990725"/>
              <a:gd name="connsiteY2" fmla="*/ 0 h 2357437"/>
              <a:gd name="connsiteX0" fmla="*/ 0 w 1990725"/>
              <a:gd name="connsiteY0" fmla="*/ 2357437 h 2357437"/>
              <a:gd name="connsiteX1" fmla="*/ 636587 w 1990725"/>
              <a:gd name="connsiteY1" fmla="*/ 663575 h 2357437"/>
              <a:gd name="connsiteX2" fmla="*/ 1990725 w 1990725"/>
              <a:gd name="connsiteY2" fmla="*/ 0 h 2357437"/>
              <a:gd name="connsiteX0" fmla="*/ 0 w 1990725"/>
              <a:gd name="connsiteY0" fmla="*/ 2357437 h 2357437"/>
              <a:gd name="connsiteX1" fmla="*/ 636587 w 1990725"/>
              <a:gd name="connsiteY1" fmla="*/ 663575 h 2357437"/>
              <a:gd name="connsiteX2" fmla="*/ 1990725 w 1990725"/>
              <a:gd name="connsiteY2" fmla="*/ 0 h 235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0725" h="2357437">
                <a:moveTo>
                  <a:pt x="0" y="2357437"/>
                </a:moveTo>
                <a:cubicBezTo>
                  <a:pt x="501452" y="2328399"/>
                  <a:pt x="101599" y="1196181"/>
                  <a:pt x="636587" y="663575"/>
                </a:cubicBezTo>
                <a:cubicBezTo>
                  <a:pt x="1171575" y="130969"/>
                  <a:pt x="1491456" y="273315"/>
                  <a:pt x="1990725" y="0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12958987" y="4006640"/>
            <a:ext cx="3159128" cy="357417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22671"/>
              <a:gd name="connsiteY0" fmla="*/ 59253 h 454945"/>
              <a:gd name="connsiteX1" fmla="*/ 1127276 w 3922671"/>
              <a:gd name="connsiteY1" fmla="*/ 295705 h 454945"/>
              <a:gd name="connsiteX2" fmla="*/ 3922671 w 3922671"/>
              <a:gd name="connsiteY2" fmla="*/ 0 h 454945"/>
              <a:gd name="connsiteX0" fmla="*/ 0 w 3922671"/>
              <a:gd name="connsiteY0" fmla="*/ 59253 h 410351"/>
              <a:gd name="connsiteX1" fmla="*/ 1127276 w 3922671"/>
              <a:gd name="connsiteY1" fmla="*/ 295705 h 410351"/>
              <a:gd name="connsiteX2" fmla="*/ 3922671 w 3922671"/>
              <a:gd name="connsiteY2" fmla="*/ 0 h 410351"/>
              <a:gd name="connsiteX0" fmla="*/ 0 w 3922671"/>
              <a:gd name="connsiteY0" fmla="*/ 59253 h 445594"/>
              <a:gd name="connsiteX1" fmla="*/ 1127276 w 3922671"/>
              <a:gd name="connsiteY1" fmla="*/ 295705 h 445594"/>
              <a:gd name="connsiteX2" fmla="*/ 3922671 w 3922671"/>
              <a:gd name="connsiteY2" fmla="*/ 0 h 445594"/>
              <a:gd name="connsiteX0" fmla="*/ 0 w 3922671"/>
              <a:gd name="connsiteY0" fmla="*/ 59253 h 434743"/>
              <a:gd name="connsiteX1" fmla="*/ 1127276 w 3922671"/>
              <a:gd name="connsiteY1" fmla="*/ 295705 h 434743"/>
              <a:gd name="connsiteX2" fmla="*/ 3922671 w 3922671"/>
              <a:gd name="connsiteY2" fmla="*/ 0 h 434743"/>
              <a:gd name="connsiteX0" fmla="*/ 0 w 3351703"/>
              <a:gd name="connsiteY0" fmla="*/ 0 h 533107"/>
              <a:gd name="connsiteX1" fmla="*/ 1127276 w 3351703"/>
              <a:gd name="connsiteY1" fmla="*/ 236452 h 533107"/>
              <a:gd name="connsiteX2" fmla="*/ 3351703 w 3351703"/>
              <a:gd name="connsiteY2" fmla="*/ 202934 h 533107"/>
              <a:gd name="connsiteX0" fmla="*/ 0 w 3351703"/>
              <a:gd name="connsiteY0" fmla="*/ 0 h 347434"/>
              <a:gd name="connsiteX1" fmla="*/ 1127276 w 3351703"/>
              <a:gd name="connsiteY1" fmla="*/ 236452 h 347434"/>
              <a:gd name="connsiteX2" fmla="*/ 3351703 w 3351703"/>
              <a:gd name="connsiteY2" fmla="*/ 202934 h 347434"/>
              <a:gd name="connsiteX0" fmla="*/ 0 w 3371914"/>
              <a:gd name="connsiteY0" fmla="*/ 0 h 365458"/>
              <a:gd name="connsiteX1" fmla="*/ 1127276 w 3371914"/>
              <a:gd name="connsiteY1" fmla="*/ 236452 h 365458"/>
              <a:gd name="connsiteX2" fmla="*/ 3371914 w 3371914"/>
              <a:gd name="connsiteY2" fmla="*/ 227669 h 365458"/>
              <a:gd name="connsiteX0" fmla="*/ 0 w 3371914"/>
              <a:gd name="connsiteY0" fmla="*/ 0 h 354539"/>
              <a:gd name="connsiteX1" fmla="*/ 1127276 w 3371914"/>
              <a:gd name="connsiteY1" fmla="*/ 236452 h 354539"/>
              <a:gd name="connsiteX2" fmla="*/ 3371914 w 3371914"/>
              <a:gd name="connsiteY2" fmla="*/ 227669 h 354539"/>
              <a:gd name="connsiteX0" fmla="*/ 0 w 3351703"/>
              <a:gd name="connsiteY0" fmla="*/ 0 h 354539"/>
              <a:gd name="connsiteX1" fmla="*/ 1127276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404472"/>
              <a:gd name="connsiteX1" fmla="*/ 1172751 w 3351703"/>
              <a:gd name="connsiteY1" fmla="*/ 236452 h 404472"/>
              <a:gd name="connsiteX2" fmla="*/ 3351703 w 3351703"/>
              <a:gd name="connsiteY2" fmla="*/ 227669 h 404472"/>
              <a:gd name="connsiteX0" fmla="*/ 0 w 3351703"/>
              <a:gd name="connsiteY0" fmla="*/ 0 h 422560"/>
              <a:gd name="connsiteX1" fmla="*/ 1172751 w 3351703"/>
              <a:gd name="connsiteY1" fmla="*/ 236452 h 422560"/>
              <a:gd name="connsiteX2" fmla="*/ 3351703 w 3351703"/>
              <a:gd name="connsiteY2" fmla="*/ 227669 h 422560"/>
              <a:gd name="connsiteX0" fmla="*/ 0 w 3351703"/>
              <a:gd name="connsiteY0" fmla="*/ 0 h 417481"/>
              <a:gd name="connsiteX1" fmla="*/ 1172751 w 3351703"/>
              <a:gd name="connsiteY1" fmla="*/ 236452 h 417481"/>
              <a:gd name="connsiteX2" fmla="*/ 3351703 w 3351703"/>
              <a:gd name="connsiteY2" fmla="*/ 227669 h 417481"/>
              <a:gd name="connsiteX0" fmla="*/ 0 w 3351703"/>
              <a:gd name="connsiteY0" fmla="*/ 0 h 389007"/>
              <a:gd name="connsiteX1" fmla="*/ 1172751 w 3351703"/>
              <a:gd name="connsiteY1" fmla="*/ 236452 h 389007"/>
              <a:gd name="connsiteX2" fmla="*/ 3351703 w 3351703"/>
              <a:gd name="connsiteY2" fmla="*/ 227669 h 389007"/>
              <a:gd name="connsiteX0" fmla="*/ 0 w 3351703"/>
              <a:gd name="connsiteY0" fmla="*/ 0 h 378930"/>
              <a:gd name="connsiteX1" fmla="*/ 833973 w 3351703"/>
              <a:gd name="connsiteY1" fmla="*/ 206300 h 378930"/>
              <a:gd name="connsiteX2" fmla="*/ 3351703 w 3351703"/>
              <a:gd name="connsiteY2" fmla="*/ 227669 h 378930"/>
              <a:gd name="connsiteX0" fmla="*/ 0 w 3351703"/>
              <a:gd name="connsiteY0" fmla="*/ 0 h 371257"/>
              <a:gd name="connsiteX1" fmla="*/ 833973 w 3351703"/>
              <a:gd name="connsiteY1" fmla="*/ 206300 h 371257"/>
              <a:gd name="connsiteX2" fmla="*/ 3351703 w 3351703"/>
              <a:gd name="connsiteY2" fmla="*/ 227669 h 371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51703" h="371257">
                <a:moveTo>
                  <a:pt x="0" y="0"/>
                </a:moveTo>
                <a:cubicBezTo>
                  <a:pt x="479954" y="17462"/>
                  <a:pt x="588390" y="135612"/>
                  <a:pt x="833973" y="206300"/>
                </a:cubicBezTo>
                <a:cubicBezTo>
                  <a:pt x="1079556" y="276988"/>
                  <a:pt x="2942013" y="526753"/>
                  <a:pt x="3351703" y="22766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12947170" y="3130337"/>
            <a:ext cx="2963865" cy="1064959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740770"/>
              <a:gd name="connsiteY0" fmla="*/ 0 h 1298660"/>
              <a:gd name="connsiteX1" fmla="*/ 925163 w 3740770"/>
              <a:gd name="connsiteY1" fmla="*/ 1166474 h 1298660"/>
              <a:gd name="connsiteX2" fmla="*/ 3740770 w 3740770"/>
              <a:gd name="connsiteY2" fmla="*/ 722361 h 1298660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36 h 1005091"/>
              <a:gd name="connsiteX1" fmla="*/ 975691 w 3740770"/>
              <a:gd name="connsiteY1" fmla="*/ 226594 h 1005091"/>
              <a:gd name="connsiteX2" fmla="*/ 3740770 w 3740770"/>
              <a:gd name="connsiteY2" fmla="*/ 722397 h 1005091"/>
              <a:gd name="connsiteX0" fmla="*/ 0 w 3700347"/>
              <a:gd name="connsiteY0" fmla="*/ 36 h 1005091"/>
              <a:gd name="connsiteX1" fmla="*/ 975691 w 3700347"/>
              <a:gd name="connsiteY1" fmla="*/ 226594 h 1005091"/>
              <a:gd name="connsiteX2" fmla="*/ 3700347 w 3700347"/>
              <a:gd name="connsiteY2" fmla="*/ 722397 h 1005091"/>
              <a:gd name="connsiteX0" fmla="*/ 0 w 3700347"/>
              <a:gd name="connsiteY0" fmla="*/ 40 h 1003538"/>
              <a:gd name="connsiteX1" fmla="*/ 965586 w 3700347"/>
              <a:gd name="connsiteY1" fmla="*/ 216705 h 1003538"/>
              <a:gd name="connsiteX2" fmla="*/ 3700347 w 3700347"/>
              <a:gd name="connsiteY2" fmla="*/ 722401 h 1003538"/>
              <a:gd name="connsiteX0" fmla="*/ 0 w 3700347"/>
              <a:gd name="connsiteY0" fmla="*/ 28 h 996701"/>
              <a:gd name="connsiteX1" fmla="*/ 965586 w 3700347"/>
              <a:gd name="connsiteY1" fmla="*/ 216693 h 996701"/>
              <a:gd name="connsiteX2" fmla="*/ 3700347 w 3700347"/>
              <a:gd name="connsiteY2" fmla="*/ 722389 h 996701"/>
              <a:gd name="connsiteX0" fmla="*/ 0 w 3700347"/>
              <a:gd name="connsiteY0" fmla="*/ 66 h 984024"/>
              <a:gd name="connsiteX1" fmla="*/ 1218226 w 3700347"/>
              <a:gd name="connsiteY1" fmla="*/ 127687 h 984024"/>
              <a:gd name="connsiteX2" fmla="*/ 3700347 w 3700347"/>
              <a:gd name="connsiteY2" fmla="*/ 722427 h 98402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5 h 1032694"/>
              <a:gd name="connsiteX1" fmla="*/ 1177804 w 3700347"/>
              <a:gd name="connsiteY1" fmla="*/ 394770 h 1032694"/>
              <a:gd name="connsiteX2" fmla="*/ 3700347 w 3700347"/>
              <a:gd name="connsiteY2" fmla="*/ 722376 h 1032694"/>
              <a:gd name="connsiteX0" fmla="*/ 0 w 3700347"/>
              <a:gd name="connsiteY0" fmla="*/ 0 h 1032679"/>
              <a:gd name="connsiteX1" fmla="*/ 1177804 w 3700347"/>
              <a:gd name="connsiteY1" fmla="*/ 394755 h 1032679"/>
              <a:gd name="connsiteX2" fmla="*/ 3700347 w 3700347"/>
              <a:gd name="connsiteY2" fmla="*/ 722361 h 1032679"/>
              <a:gd name="connsiteX0" fmla="*/ 0 w 3700347"/>
              <a:gd name="connsiteY0" fmla="*/ 0 h 1030811"/>
              <a:gd name="connsiteX1" fmla="*/ 1147487 w 3700347"/>
              <a:gd name="connsiteY1" fmla="*/ 384862 h 1030811"/>
              <a:gd name="connsiteX2" fmla="*/ 3700347 w 3700347"/>
              <a:gd name="connsiteY2" fmla="*/ 722361 h 1030811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61878"/>
              <a:gd name="connsiteX1" fmla="*/ 1147487 w 3700347"/>
              <a:gd name="connsiteY1" fmla="*/ 384862 h 1061878"/>
              <a:gd name="connsiteX2" fmla="*/ 3700347 w 3700347"/>
              <a:gd name="connsiteY2" fmla="*/ 771830 h 1061878"/>
              <a:gd name="connsiteX0" fmla="*/ 0 w 3700347"/>
              <a:gd name="connsiteY0" fmla="*/ 0 h 1080602"/>
              <a:gd name="connsiteX1" fmla="*/ 1147487 w 3700347"/>
              <a:gd name="connsiteY1" fmla="*/ 384862 h 1080602"/>
              <a:gd name="connsiteX2" fmla="*/ 3700347 w 3700347"/>
              <a:gd name="connsiteY2" fmla="*/ 771830 h 1080602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10453"/>
              <a:gd name="connsiteY0" fmla="*/ 0 h 1027659"/>
              <a:gd name="connsiteX1" fmla="*/ 1147487 w 3710453"/>
              <a:gd name="connsiteY1" fmla="*/ 384862 h 1027659"/>
              <a:gd name="connsiteX2" fmla="*/ 3710453 w 3710453"/>
              <a:gd name="connsiteY2" fmla="*/ 742148 h 1027659"/>
              <a:gd name="connsiteX0" fmla="*/ 0 w 3710453"/>
              <a:gd name="connsiteY0" fmla="*/ 0 h 1030892"/>
              <a:gd name="connsiteX1" fmla="*/ 1147487 w 3710453"/>
              <a:gd name="connsiteY1" fmla="*/ 384862 h 1030892"/>
              <a:gd name="connsiteX2" fmla="*/ 3710453 w 3710453"/>
              <a:gd name="connsiteY2" fmla="*/ 742148 h 1030892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154643"/>
              <a:gd name="connsiteY0" fmla="*/ 0 h 1262974"/>
              <a:gd name="connsiteX1" fmla="*/ 1147487 w 3154643"/>
              <a:gd name="connsiteY1" fmla="*/ 384862 h 1262974"/>
              <a:gd name="connsiteX2" fmla="*/ 3154643 w 3154643"/>
              <a:gd name="connsiteY2" fmla="*/ 1014229 h 1262974"/>
              <a:gd name="connsiteX0" fmla="*/ 0 w 3154643"/>
              <a:gd name="connsiteY0" fmla="*/ 0 h 1032982"/>
              <a:gd name="connsiteX1" fmla="*/ 1147487 w 3154643"/>
              <a:gd name="connsiteY1" fmla="*/ 384862 h 1032982"/>
              <a:gd name="connsiteX2" fmla="*/ 3154643 w 3154643"/>
              <a:gd name="connsiteY2" fmla="*/ 1014229 h 1032982"/>
              <a:gd name="connsiteX0" fmla="*/ 0 w 3139484"/>
              <a:gd name="connsiteY0" fmla="*/ 0 h 1071698"/>
              <a:gd name="connsiteX1" fmla="*/ 1147487 w 3139484"/>
              <a:gd name="connsiteY1" fmla="*/ 384862 h 1071698"/>
              <a:gd name="connsiteX2" fmla="*/ 3139484 w 3139484"/>
              <a:gd name="connsiteY2" fmla="*/ 1053804 h 1071698"/>
              <a:gd name="connsiteX0" fmla="*/ 0 w 3139484"/>
              <a:gd name="connsiteY0" fmla="*/ 0 h 1070569"/>
              <a:gd name="connsiteX1" fmla="*/ 1147487 w 3139484"/>
              <a:gd name="connsiteY1" fmla="*/ 384862 h 1070569"/>
              <a:gd name="connsiteX2" fmla="*/ 3139484 w 3139484"/>
              <a:gd name="connsiteY2" fmla="*/ 1053804 h 1070569"/>
              <a:gd name="connsiteX0" fmla="*/ 0 w 3139484"/>
              <a:gd name="connsiteY0" fmla="*/ 0 h 1065720"/>
              <a:gd name="connsiteX1" fmla="*/ 1147487 w 3139484"/>
              <a:gd name="connsiteY1" fmla="*/ 384862 h 1065720"/>
              <a:gd name="connsiteX2" fmla="*/ 3139484 w 3139484"/>
              <a:gd name="connsiteY2" fmla="*/ 1048857 h 1065720"/>
              <a:gd name="connsiteX0" fmla="*/ 0 w 3139484"/>
              <a:gd name="connsiteY0" fmla="*/ 0 h 1066426"/>
              <a:gd name="connsiteX1" fmla="*/ 1147487 w 3139484"/>
              <a:gd name="connsiteY1" fmla="*/ 384862 h 1066426"/>
              <a:gd name="connsiteX2" fmla="*/ 3139484 w 3139484"/>
              <a:gd name="connsiteY2" fmla="*/ 1048857 h 1066426"/>
              <a:gd name="connsiteX0" fmla="*/ 0 w 3139484"/>
              <a:gd name="connsiteY0" fmla="*/ 0 h 1073749"/>
              <a:gd name="connsiteX1" fmla="*/ 1364758 w 3139484"/>
              <a:gd name="connsiteY1" fmla="*/ 587686 h 1073749"/>
              <a:gd name="connsiteX2" fmla="*/ 3139484 w 3139484"/>
              <a:gd name="connsiteY2" fmla="*/ 1048857 h 1073749"/>
              <a:gd name="connsiteX0" fmla="*/ 0 w 3139484"/>
              <a:gd name="connsiteY0" fmla="*/ 0 h 1082891"/>
              <a:gd name="connsiteX1" fmla="*/ 1364758 w 3139484"/>
              <a:gd name="connsiteY1" fmla="*/ 587686 h 1082891"/>
              <a:gd name="connsiteX2" fmla="*/ 3139484 w 3139484"/>
              <a:gd name="connsiteY2" fmla="*/ 1048857 h 1082891"/>
              <a:gd name="connsiteX0" fmla="*/ 0 w 3139484"/>
              <a:gd name="connsiteY0" fmla="*/ 0 h 1073053"/>
              <a:gd name="connsiteX1" fmla="*/ 1364758 w 3139484"/>
              <a:gd name="connsiteY1" fmla="*/ 587686 h 1073053"/>
              <a:gd name="connsiteX2" fmla="*/ 3139484 w 3139484"/>
              <a:gd name="connsiteY2" fmla="*/ 1048857 h 1073053"/>
              <a:gd name="connsiteX0" fmla="*/ 0 w 3139484"/>
              <a:gd name="connsiteY0" fmla="*/ 0 h 1087959"/>
              <a:gd name="connsiteX1" fmla="*/ 1364758 w 3139484"/>
              <a:gd name="connsiteY1" fmla="*/ 587686 h 1087959"/>
              <a:gd name="connsiteX2" fmla="*/ 3139484 w 3139484"/>
              <a:gd name="connsiteY2" fmla="*/ 1048857 h 1087959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24326"/>
              <a:gd name="connsiteY0" fmla="*/ 0 h 1086676"/>
              <a:gd name="connsiteX1" fmla="*/ 1364758 w 3124326"/>
              <a:gd name="connsiteY1" fmla="*/ 587686 h 1086676"/>
              <a:gd name="connsiteX2" fmla="*/ 3124326 w 3124326"/>
              <a:gd name="connsiteY2" fmla="*/ 1063698 h 1086676"/>
              <a:gd name="connsiteX0" fmla="*/ 0 w 3144537"/>
              <a:gd name="connsiteY0" fmla="*/ 0 h 1058134"/>
              <a:gd name="connsiteX1" fmla="*/ 1364758 w 3144537"/>
              <a:gd name="connsiteY1" fmla="*/ 587686 h 1058134"/>
              <a:gd name="connsiteX2" fmla="*/ 3144537 w 3144537"/>
              <a:gd name="connsiteY2" fmla="*/ 1034017 h 1058134"/>
              <a:gd name="connsiteX0" fmla="*/ 0 w 3144537"/>
              <a:gd name="connsiteY0" fmla="*/ 0 h 1103970"/>
              <a:gd name="connsiteX1" fmla="*/ 1364758 w 3144537"/>
              <a:gd name="connsiteY1" fmla="*/ 587686 h 1103970"/>
              <a:gd name="connsiteX2" fmla="*/ 3144537 w 3144537"/>
              <a:gd name="connsiteY2" fmla="*/ 1034017 h 1103970"/>
              <a:gd name="connsiteX0" fmla="*/ 0 w 3144537"/>
              <a:gd name="connsiteY0" fmla="*/ 0 h 1121257"/>
              <a:gd name="connsiteX1" fmla="*/ 1364758 w 3144537"/>
              <a:gd name="connsiteY1" fmla="*/ 587686 h 1121257"/>
              <a:gd name="connsiteX2" fmla="*/ 3144537 w 3144537"/>
              <a:gd name="connsiteY2" fmla="*/ 1034017 h 1121257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29334"/>
              <a:gd name="connsiteX1" fmla="*/ 1364758 w 3144537"/>
              <a:gd name="connsiteY1" fmla="*/ 587686 h 1129334"/>
              <a:gd name="connsiteX2" fmla="*/ 3144537 w 3144537"/>
              <a:gd name="connsiteY2" fmla="*/ 1034017 h 1129334"/>
              <a:gd name="connsiteX0" fmla="*/ 0 w 3144537"/>
              <a:gd name="connsiteY0" fmla="*/ 0 h 1124489"/>
              <a:gd name="connsiteX1" fmla="*/ 1364758 w 3144537"/>
              <a:gd name="connsiteY1" fmla="*/ 587686 h 1124489"/>
              <a:gd name="connsiteX2" fmla="*/ 3144537 w 3144537"/>
              <a:gd name="connsiteY2" fmla="*/ 1034017 h 1124489"/>
              <a:gd name="connsiteX0" fmla="*/ 0 w 3144537"/>
              <a:gd name="connsiteY0" fmla="*/ 0 h 1108069"/>
              <a:gd name="connsiteX1" fmla="*/ 1364758 w 3144537"/>
              <a:gd name="connsiteY1" fmla="*/ 587686 h 1108069"/>
              <a:gd name="connsiteX2" fmla="*/ 3144537 w 3144537"/>
              <a:gd name="connsiteY2" fmla="*/ 1034017 h 1108069"/>
              <a:gd name="connsiteX0" fmla="*/ 0 w 3144537"/>
              <a:gd name="connsiteY0" fmla="*/ 0 h 1106197"/>
              <a:gd name="connsiteX1" fmla="*/ 1364758 w 3144537"/>
              <a:gd name="connsiteY1" fmla="*/ 587686 h 1106197"/>
              <a:gd name="connsiteX2" fmla="*/ 3144537 w 3144537"/>
              <a:gd name="connsiteY2" fmla="*/ 1034017 h 110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4537" h="1106197">
                <a:moveTo>
                  <a:pt x="0" y="0"/>
                </a:moveTo>
                <a:cubicBezTo>
                  <a:pt x="631539" y="17462"/>
                  <a:pt x="1164047" y="390615"/>
                  <a:pt x="1364758" y="587686"/>
                </a:cubicBezTo>
                <a:cubicBezTo>
                  <a:pt x="1565469" y="784757"/>
                  <a:pt x="2350833" y="1293526"/>
                  <a:pt x="3144537" y="1034017"/>
                </a:cubicBezTo>
              </a:path>
            </a:pathLst>
          </a:custGeom>
          <a:noFill/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5911035" y="5681351"/>
            <a:ext cx="2208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FS-iA6B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5911038" y="6435705"/>
            <a:ext cx="1395433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VDD 5V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5911038" y="6066373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GND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H="1" flipV="1">
            <a:off x="14911594" y="5258233"/>
            <a:ext cx="831089" cy="127591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11871960" y="6262116"/>
            <a:ext cx="1194571" cy="125156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1239815" y="7513684"/>
            <a:ext cx="341471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100 ohm (recommended)</a:t>
            </a:r>
            <a:endParaRPr lang="en-US" sz="2400" b="1" dirty="0">
              <a:solidFill>
                <a:srgbClr val="008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727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395</TotalTime>
  <Words>106</Words>
  <Application>Microsoft Office PowerPoint</Application>
  <PresentationFormat>Custom</PresentationFormat>
  <Paragraphs>48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TU/e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Feru, E.</dc:creator>
  <cp:lastModifiedBy>Feru, E.</cp:lastModifiedBy>
  <cp:revision>49</cp:revision>
  <dcterms:created xsi:type="dcterms:W3CDTF">2020-01-12T17:08:42Z</dcterms:created>
  <dcterms:modified xsi:type="dcterms:W3CDTF">2020-12-07T19:08:32Z</dcterms:modified>
</cp:coreProperties>
</file>

<file path=docProps/thumbnail.jpeg>
</file>